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801600" cy="9601200" type="A3"/>
  <p:notesSz cx="6808788" cy="9940925"/>
  <p:defaultTextStyle>
    <a:defPPr>
      <a:defRPr lang="ru-RU"/>
    </a:defPPr>
    <a:lvl1pPr marL="0" algn="l" defTabSz="2559652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1pPr>
    <a:lvl2pPr marL="1279825" algn="l" defTabSz="2559652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2pPr>
    <a:lvl3pPr marL="2559652" algn="l" defTabSz="2559652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3pPr>
    <a:lvl4pPr marL="3839477" algn="l" defTabSz="2559652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4pPr>
    <a:lvl5pPr marL="5119302" algn="l" defTabSz="2559652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5pPr>
    <a:lvl6pPr marL="6399128" algn="l" defTabSz="2559652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6pPr>
    <a:lvl7pPr marL="7678953" algn="l" defTabSz="2559652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7pPr>
    <a:lvl8pPr marL="8958780" algn="l" defTabSz="2559652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8pPr>
    <a:lvl9pPr marL="10238605" algn="l" defTabSz="2559652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62" y="534"/>
      </p:cViewPr>
      <p:guideLst>
        <p:guide orient="horz" pos="3023"/>
        <p:guide pos="40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3681" y="510403"/>
            <a:ext cx="9851709" cy="122259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just"/>
            <a:r>
              <a:rPr lang="ru" sz="4800" b="1" dirty="0">
                <a:solidFill>
                  <a:srgbClr val="993630"/>
                </a:solidFill>
                <a:latin typeface="Calibri"/>
              </a:rPr>
              <a:t>Уважаемые налогоплательщики!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9834" y="1966037"/>
            <a:ext cx="11846780" cy="254449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1291676" algn="just">
              <a:lnSpc>
                <a:spcPts val="3079"/>
              </a:lnSpc>
            </a:pPr>
            <a:r>
              <a:rPr lang="ru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Межрайонная ИФНС России № 7 по </a:t>
            </a:r>
            <a:r>
              <a:rPr lang="ru" sz="2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Ханты-Мансийскому автономному </a:t>
            </a:r>
            <a:r>
              <a:rPr lang="ru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округу - Югре </a:t>
            </a:r>
            <a:r>
              <a:rPr lang="ru" sz="2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проводит акцию: Направьте </a:t>
            </a:r>
            <a:r>
              <a:rPr lang="ru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налоговую декларацию </a:t>
            </a:r>
            <a:r>
              <a:rPr lang="ru" sz="2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 </a:t>
            </a:r>
            <a:r>
              <a:rPr lang="ru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налогу на доходы физических </a:t>
            </a:r>
            <a:r>
              <a:rPr lang="ru" sz="2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лиц по </a:t>
            </a:r>
            <a:r>
              <a:rPr lang="ru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форме 3-НДФЛ </a:t>
            </a:r>
            <a:r>
              <a:rPr lang="ru" sz="2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электронном </a:t>
            </a:r>
            <a:r>
              <a:rPr lang="ru" sz="2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виде, </a:t>
            </a:r>
            <a:r>
              <a:rPr lang="ru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через </a:t>
            </a:r>
            <a:r>
              <a:rPr lang="ru" sz="2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интернет - сервис </a:t>
            </a:r>
            <a:r>
              <a:rPr lang="ru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«Личный кабинет налогоплательщика для физических лиц» </a:t>
            </a:r>
            <a:r>
              <a:rPr lang="ru" sz="2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ru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срок камеральной проверки декларации </a:t>
            </a:r>
            <a:endParaRPr lang="ru" sz="2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1291676" algn="ctr">
              <a:lnSpc>
                <a:spcPts val="3079"/>
              </a:lnSpc>
            </a:pPr>
            <a:r>
              <a:rPr lang="ru" sz="2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состави</a:t>
            </a:r>
            <a:r>
              <a:rPr lang="ru-RU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 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ru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месяца</a:t>
            </a:r>
            <a:r>
              <a:rPr lang="ru" sz="3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ru" sz="3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6277" y="4635990"/>
            <a:ext cx="9862955" cy="183305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3699" algn="just">
              <a:lnSpc>
                <a:spcPts val="2332"/>
              </a:lnSpc>
            </a:pPr>
            <a:r>
              <a:rPr lang="ru" sz="2600" i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Для направления декларации в налоговый орган посредством «Личного </a:t>
            </a:r>
            <a:r>
              <a:rPr lang="ru" sz="2600" i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кабинета налогоплательщика </a:t>
            </a:r>
            <a:r>
              <a:rPr lang="ru" sz="2600" i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для физических </a:t>
            </a:r>
            <a:r>
              <a:rPr lang="ru" sz="2600" i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лиц» </a:t>
            </a:r>
            <a:r>
              <a:rPr lang="ru" sz="2600" i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необходимо перейти </a:t>
            </a:r>
            <a:r>
              <a:rPr lang="ru" sz="2600" i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информационный </a:t>
            </a:r>
            <a:r>
              <a:rPr lang="ru" sz="2600" i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кейс «Жизненные </a:t>
            </a:r>
            <a:r>
              <a:rPr lang="ru" sz="2600" i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ситуации/Подать </a:t>
            </a:r>
            <a:r>
              <a:rPr lang="ru" sz="2600" i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декларацию </a:t>
            </a:r>
            <a:r>
              <a:rPr lang="ru" sz="2600" i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3-НДФЛ/Заполнить/отправить </a:t>
            </a:r>
            <a:r>
              <a:rPr lang="ru" sz="2600" i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декларацию </a:t>
            </a:r>
            <a:r>
              <a:rPr lang="ru" sz="2600" i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онлайн». </a:t>
            </a:r>
            <a:r>
              <a:rPr lang="ru" sz="2600" i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После заполнения </a:t>
            </a:r>
            <a:r>
              <a:rPr lang="ru" sz="2600" i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направить декларацию </a:t>
            </a:r>
            <a:r>
              <a:rPr lang="ru" sz="2600" i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Инспекцию, подписав неквалифицированной электронной подписью.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49704" y="6837015"/>
            <a:ext cx="9318867" cy="192291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endParaRPr lang="ru" sz="2600" b="1" dirty="0" smtClean="0">
              <a:solidFill>
                <a:srgbClr val="993630"/>
              </a:solidFill>
              <a:latin typeface="Calibri"/>
            </a:endParaRPr>
          </a:p>
          <a:p>
            <a:pPr algn="ctr"/>
            <a:r>
              <a:rPr lang="ru" sz="2600" b="1" dirty="0" smtClean="0">
                <a:solidFill>
                  <a:srgbClr val="993630"/>
                </a:solidFill>
                <a:latin typeface="Calibri"/>
              </a:rPr>
              <a:t>Видеоинструкция </a:t>
            </a:r>
            <a:r>
              <a:rPr lang="ru" sz="2600" b="1" dirty="0">
                <a:solidFill>
                  <a:srgbClr val="993630"/>
                </a:solidFill>
                <a:latin typeface="Calibri"/>
              </a:rPr>
              <a:t>как заполнить </a:t>
            </a:r>
            <a:r>
              <a:rPr lang="ru" sz="2600" b="1" dirty="0" smtClean="0">
                <a:solidFill>
                  <a:srgbClr val="993630"/>
                </a:solidFill>
                <a:latin typeface="Calibri"/>
              </a:rPr>
              <a:t>декларацию </a:t>
            </a:r>
            <a:r>
              <a:rPr lang="ru" sz="2600" b="1" i="1" dirty="0" smtClean="0">
                <a:solidFill>
                  <a:srgbClr val="993630"/>
                </a:solidFill>
                <a:latin typeface="Calibri"/>
              </a:rPr>
              <a:t>посредством </a:t>
            </a:r>
            <a:r>
              <a:rPr lang="ru" sz="2600" b="1" i="1" dirty="0">
                <a:solidFill>
                  <a:srgbClr val="993630"/>
                </a:solidFill>
                <a:latin typeface="Calibri"/>
              </a:rPr>
              <a:t>Личного кабинета </a:t>
            </a:r>
            <a:r>
              <a:rPr lang="ru" sz="2600" b="1" i="1" dirty="0" smtClean="0">
                <a:solidFill>
                  <a:srgbClr val="993630"/>
                </a:solidFill>
                <a:latin typeface="Calibri"/>
              </a:rPr>
              <a:t>налогоплательщика для </a:t>
            </a:r>
            <a:r>
              <a:rPr lang="ru" sz="2600" b="1" i="1" dirty="0">
                <a:solidFill>
                  <a:srgbClr val="993630"/>
                </a:solidFill>
                <a:latin typeface="Calibri"/>
              </a:rPr>
              <a:t>физических лиц.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0464" y="4635990"/>
            <a:ext cx="1776149" cy="175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67" y="6768524"/>
            <a:ext cx="2819638" cy="173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O:\Информация\4_ИНфа\фирменный стиль\FNS_logo_-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33" y="277353"/>
            <a:ext cx="1632293" cy="1688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108</Words>
  <Application>Microsoft Office PowerPoint</Application>
  <PresentationFormat>A3 (297x420 мм)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Лельхов Сергей Алексеевич</dc:creator>
  <cp:lastModifiedBy>Тополь Кристина Михайловна</cp:lastModifiedBy>
  <cp:revision>14</cp:revision>
  <cp:lastPrinted>2022-02-08T08:07:10Z</cp:lastPrinted>
  <dcterms:modified xsi:type="dcterms:W3CDTF">2022-02-08T08:08:35Z</dcterms:modified>
</cp:coreProperties>
</file>