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1.xml" ContentType="application/vnd.openxmlformats-officedocument.drawingml.diagramData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1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78" r:id="rId9"/>
    <p:sldId id="264" r:id="rId10"/>
    <p:sldId id="265" r:id="rId11"/>
    <p:sldId id="266" r:id="rId12"/>
    <p:sldId id="267" r:id="rId13"/>
    <p:sldId id="271" r:id="rId14"/>
    <p:sldId id="279" r:id="rId15"/>
    <p:sldId id="280" r:id="rId16"/>
    <p:sldId id="281" r:id="rId17"/>
    <p:sldId id="282" r:id="rId18"/>
    <p:sldId id="283" r:id="rId19"/>
    <p:sldId id="288" r:id="rId20"/>
    <p:sldId id="291" r:id="rId21"/>
    <p:sldId id="289" r:id="rId22"/>
    <p:sldId id="272" r:id="rId23"/>
    <p:sldId id="273" r:id="rId24"/>
    <p:sldId id="274" r:id="rId25"/>
    <p:sldId id="275" r:id="rId26"/>
    <p:sldId id="276" r:id="rId27"/>
    <p:sldId id="277" r:id="rId28"/>
    <p:sldId id="284" r:id="rId29"/>
    <p:sldId id="268" r:id="rId30"/>
    <p:sldId id="269" r:id="rId31"/>
    <p:sldId id="270" r:id="rId32"/>
    <p:sldId id="286" r:id="rId33"/>
    <p:sldId id="287" r:id="rId34"/>
    <p:sldId id="290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4816"/>
    <a:srgbClr val="011707"/>
    <a:srgbClr val="20418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618B03-3E08-4266-96D2-94FDD9EBFCB5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0CC08B8-7476-42B4-9F59-BF5CA5F8866B}">
      <dgm:prSet phldrT="[Текст]" custT="1"/>
      <dgm:spPr>
        <a:solidFill>
          <a:srgbClr val="044816"/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</a:rPr>
            <a:t>Значимые даты</a:t>
          </a:r>
          <a:endParaRPr lang="ru-RU" sz="1600" dirty="0">
            <a:solidFill>
              <a:schemeClr val="bg1"/>
            </a:solidFill>
          </a:endParaRPr>
        </a:p>
      </dgm:t>
    </dgm:pt>
    <dgm:pt modelId="{05FAB686-4F4B-48EC-AB9B-4B1D71BB9013}" type="parTrans" cxnId="{FBA2013B-9D96-4ABC-A1B6-ACCC0E826C04}">
      <dgm:prSet/>
      <dgm:spPr/>
      <dgm:t>
        <a:bodyPr/>
        <a:lstStyle/>
        <a:p>
          <a:endParaRPr lang="ru-RU"/>
        </a:p>
      </dgm:t>
    </dgm:pt>
    <dgm:pt modelId="{43A7C016-0957-412F-9051-190D6E5E1CFA}" type="sibTrans" cxnId="{FBA2013B-9D96-4ABC-A1B6-ACCC0E826C04}">
      <dgm:prSet/>
      <dgm:spPr/>
      <dgm:t>
        <a:bodyPr/>
        <a:lstStyle/>
        <a:p>
          <a:endParaRPr lang="ru-RU"/>
        </a:p>
      </dgm:t>
    </dgm:pt>
    <dgm:pt modelId="{A61CDCED-97AB-40C8-8282-077AFA1AAB33}">
      <dgm:prSet phldrT="[Текст]" custT="1"/>
      <dgm:spPr>
        <a:solidFill>
          <a:schemeClr val="lt1">
            <a:hueOff val="0"/>
            <a:satOff val="0"/>
            <a:lumOff val="0"/>
            <a:alpha val="6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800" dirty="0" smtClean="0">
              <a:solidFill>
                <a:srgbClr val="044816"/>
              </a:solidFill>
            </a:rPr>
            <a:t>Упоминание о поселении в летописях в последней четверти </a:t>
          </a:r>
          <a:r>
            <a:rPr lang="en-US" sz="1800" dirty="0" smtClean="0">
              <a:solidFill>
                <a:srgbClr val="044816"/>
              </a:solidFill>
            </a:rPr>
            <a:t>XV</a:t>
          </a:r>
          <a:r>
            <a:rPr lang="ru-RU" sz="1800" dirty="0" smtClean="0">
              <a:solidFill>
                <a:srgbClr val="044816"/>
              </a:solidFill>
            </a:rPr>
            <a:t> века.</a:t>
          </a:r>
          <a:endParaRPr lang="ru-RU" sz="1800" dirty="0">
            <a:solidFill>
              <a:srgbClr val="044816"/>
            </a:solidFill>
          </a:endParaRPr>
        </a:p>
      </dgm:t>
    </dgm:pt>
    <dgm:pt modelId="{5C20458B-8476-455E-9B7D-B0FF5D2948C2}" type="parTrans" cxnId="{B150489B-FCD3-4199-BAEA-729FDAC131ED}">
      <dgm:prSet/>
      <dgm:spPr/>
      <dgm:t>
        <a:bodyPr/>
        <a:lstStyle/>
        <a:p>
          <a:endParaRPr lang="ru-RU"/>
        </a:p>
      </dgm:t>
    </dgm:pt>
    <dgm:pt modelId="{AFB3C6BE-44BB-4074-9912-0D1025B6E863}" type="sibTrans" cxnId="{B150489B-FCD3-4199-BAEA-729FDAC131ED}">
      <dgm:prSet/>
      <dgm:spPr/>
      <dgm:t>
        <a:bodyPr/>
        <a:lstStyle/>
        <a:p>
          <a:endParaRPr lang="ru-RU"/>
        </a:p>
      </dgm:t>
    </dgm:pt>
    <dgm:pt modelId="{36D33252-D8BA-4B7D-A516-5A557F9CA2BF}">
      <dgm:prSet phldrT="[Текст]" custT="1"/>
      <dgm:spPr>
        <a:solidFill>
          <a:schemeClr val="lt1">
            <a:hueOff val="0"/>
            <a:satOff val="0"/>
            <a:lumOff val="0"/>
            <a:alpha val="6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800" dirty="0" smtClean="0">
              <a:solidFill>
                <a:srgbClr val="044816"/>
              </a:solidFill>
            </a:rPr>
            <a:t>Основание поселения в 1902 году.</a:t>
          </a:r>
          <a:endParaRPr lang="ru-RU" sz="1800" dirty="0">
            <a:solidFill>
              <a:srgbClr val="044816"/>
            </a:solidFill>
          </a:endParaRPr>
        </a:p>
      </dgm:t>
    </dgm:pt>
    <dgm:pt modelId="{CC92A752-6DDB-43E7-9E80-07A76E56F9E6}" type="parTrans" cxnId="{D6D52B91-B5F7-4D56-BC2B-E87E2B7B1DA2}">
      <dgm:prSet/>
      <dgm:spPr/>
      <dgm:t>
        <a:bodyPr/>
        <a:lstStyle/>
        <a:p>
          <a:endParaRPr lang="ru-RU"/>
        </a:p>
      </dgm:t>
    </dgm:pt>
    <dgm:pt modelId="{631B2A25-D80B-4C65-982E-97FA9B879CFC}" type="sibTrans" cxnId="{D6D52B91-B5F7-4D56-BC2B-E87E2B7B1DA2}">
      <dgm:prSet/>
      <dgm:spPr/>
      <dgm:t>
        <a:bodyPr/>
        <a:lstStyle/>
        <a:p>
          <a:endParaRPr lang="ru-RU"/>
        </a:p>
      </dgm:t>
    </dgm:pt>
    <dgm:pt modelId="{E2E997EB-0D76-4099-A2BB-14C36382F71C}">
      <dgm:prSet phldrT="[Текст]" custT="1"/>
      <dgm:spPr>
        <a:solidFill>
          <a:srgbClr val="044816"/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</a:rPr>
            <a:t>Важные цифры</a:t>
          </a:r>
          <a:endParaRPr lang="ru-RU" sz="1600" dirty="0">
            <a:solidFill>
              <a:schemeClr val="bg1"/>
            </a:solidFill>
          </a:endParaRPr>
        </a:p>
      </dgm:t>
    </dgm:pt>
    <dgm:pt modelId="{EC8FF4B0-C7A6-4377-916C-F789D48E23E6}" type="parTrans" cxnId="{D92CF2C0-9864-4491-988E-4C6336A231F1}">
      <dgm:prSet/>
      <dgm:spPr/>
      <dgm:t>
        <a:bodyPr/>
        <a:lstStyle/>
        <a:p>
          <a:endParaRPr lang="ru-RU"/>
        </a:p>
      </dgm:t>
    </dgm:pt>
    <dgm:pt modelId="{0CE48E86-B8E0-4AF0-9E1B-CEA02B0F7988}" type="sibTrans" cxnId="{D92CF2C0-9864-4491-988E-4C6336A231F1}">
      <dgm:prSet/>
      <dgm:spPr/>
      <dgm:t>
        <a:bodyPr/>
        <a:lstStyle/>
        <a:p>
          <a:endParaRPr lang="ru-RU"/>
        </a:p>
      </dgm:t>
    </dgm:pt>
    <dgm:pt modelId="{EEF09BF3-0814-4B9C-B8BE-FA16C965A2F7}">
      <dgm:prSet phldrT="[Текст]" custT="1"/>
      <dgm:spPr>
        <a:solidFill>
          <a:schemeClr val="lt1">
            <a:hueOff val="0"/>
            <a:satOff val="0"/>
            <a:lumOff val="0"/>
            <a:alpha val="6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800" dirty="0" smtClean="0">
              <a:solidFill>
                <a:srgbClr val="044816"/>
              </a:solidFill>
            </a:rPr>
            <a:t>Площадь современного </a:t>
          </a:r>
          <a:r>
            <a:rPr lang="ru-RU" sz="1800" dirty="0" err="1" smtClean="0">
              <a:solidFill>
                <a:srgbClr val="044816"/>
              </a:solidFill>
            </a:rPr>
            <a:t>Игрима</a:t>
          </a:r>
          <a:r>
            <a:rPr lang="ru-RU" sz="1800" dirty="0" smtClean="0">
              <a:solidFill>
                <a:srgbClr val="044816"/>
              </a:solidFill>
            </a:rPr>
            <a:t> составляет 10 кв.км. </a:t>
          </a:r>
          <a:endParaRPr lang="ru-RU" sz="1800" dirty="0">
            <a:solidFill>
              <a:srgbClr val="044816"/>
            </a:solidFill>
          </a:endParaRPr>
        </a:p>
      </dgm:t>
    </dgm:pt>
    <dgm:pt modelId="{7D0EA44C-5F50-479D-8E53-08EAEA218AA9}" type="parTrans" cxnId="{8FB50C9A-67BC-491D-9BDB-D28508B45F3A}">
      <dgm:prSet/>
      <dgm:spPr/>
      <dgm:t>
        <a:bodyPr/>
        <a:lstStyle/>
        <a:p>
          <a:endParaRPr lang="ru-RU"/>
        </a:p>
      </dgm:t>
    </dgm:pt>
    <dgm:pt modelId="{6FD66650-8BD7-4099-8E0C-51631210DAE6}" type="sibTrans" cxnId="{8FB50C9A-67BC-491D-9BDB-D28508B45F3A}">
      <dgm:prSet/>
      <dgm:spPr/>
      <dgm:t>
        <a:bodyPr/>
        <a:lstStyle/>
        <a:p>
          <a:endParaRPr lang="ru-RU"/>
        </a:p>
      </dgm:t>
    </dgm:pt>
    <dgm:pt modelId="{F1A785B4-928C-429F-9203-4B7741C3CFBA}">
      <dgm:prSet phldrT="[Текст]" custT="1"/>
      <dgm:spPr>
        <a:solidFill>
          <a:schemeClr val="lt1">
            <a:hueOff val="0"/>
            <a:satOff val="0"/>
            <a:lumOff val="0"/>
            <a:alpha val="6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800" dirty="0" smtClean="0">
              <a:solidFill>
                <a:srgbClr val="044816"/>
              </a:solidFill>
            </a:rPr>
            <a:t>В 2017 году в </a:t>
          </a:r>
          <a:r>
            <a:rPr lang="ru-RU" sz="1800" dirty="0" err="1" smtClean="0">
              <a:solidFill>
                <a:srgbClr val="044816"/>
              </a:solidFill>
            </a:rPr>
            <a:t>Игриме</a:t>
          </a:r>
          <a:r>
            <a:rPr lang="ru-RU" sz="1800" dirty="0" smtClean="0">
              <a:solidFill>
                <a:srgbClr val="044816"/>
              </a:solidFill>
            </a:rPr>
            <a:t> проживало 7477 человек.</a:t>
          </a:r>
          <a:endParaRPr lang="ru-RU" sz="1800" dirty="0">
            <a:solidFill>
              <a:srgbClr val="044816"/>
            </a:solidFill>
          </a:endParaRPr>
        </a:p>
      </dgm:t>
    </dgm:pt>
    <dgm:pt modelId="{626D2FFD-2972-4C8B-85C4-A67F9D5C71DA}" type="parTrans" cxnId="{F7303BE6-9F02-4780-924E-956D7C22F06B}">
      <dgm:prSet/>
      <dgm:spPr/>
      <dgm:t>
        <a:bodyPr/>
        <a:lstStyle/>
        <a:p>
          <a:endParaRPr lang="ru-RU"/>
        </a:p>
      </dgm:t>
    </dgm:pt>
    <dgm:pt modelId="{C0B8B6FB-6AEB-4B6A-8255-977488F883A6}" type="sibTrans" cxnId="{F7303BE6-9F02-4780-924E-956D7C22F06B}">
      <dgm:prSet/>
      <dgm:spPr/>
      <dgm:t>
        <a:bodyPr/>
        <a:lstStyle/>
        <a:p>
          <a:endParaRPr lang="ru-RU"/>
        </a:p>
      </dgm:t>
    </dgm:pt>
    <dgm:pt modelId="{9F52470C-74B4-4E1F-94F2-D4492981FD2A}">
      <dgm:prSet phldrT="[Текст]" custT="1"/>
      <dgm:spPr>
        <a:solidFill>
          <a:schemeClr val="lt1">
            <a:hueOff val="0"/>
            <a:satOff val="0"/>
            <a:lumOff val="0"/>
            <a:alpha val="6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800" dirty="0" smtClean="0">
              <a:solidFill>
                <a:srgbClr val="044816"/>
              </a:solidFill>
            </a:rPr>
            <a:t>Создание современного рабочего посёлка в 1964 году.</a:t>
          </a:r>
          <a:endParaRPr lang="ru-RU" sz="1800" dirty="0">
            <a:solidFill>
              <a:srgbClr val="044816"/>
            </a:solidFill>
          </a:endParaRPr>
        </a:p>
      </dgm:t>
    </dgm:pt>
    <dgm:pt modelId="{C93514BA-29FD-481E-BECB-625EF8ED1302}" type="parTrans" cxnId="{54D84926-C857-4AE0-B705-FE50BA200170}">
      <dgm:prSet/>
      <dgm:spPr/>
      <dgm:t>
        <a:bodyPr/>
        <a:lstStyle/>
        <a:p>
          <a:endParaRPr lang="ru-RU"/>
        </a:p>
      </dgm:t>
    </dgm:pt>
    <dgm:pt modelId="{8B26D770-C0DE-4404-ACA9-5ACA4F409212}" type="sibTrans" cxnId="{54D84926-C857-4AE0-B705-FE50BA200170}">
      <dgm:prSet/>
      <dgm:spPr/>
      <dgm:t>
        <a:bodyPr/>
        <a:lstStyle/>
        <a:p>
          <a:endParaRPr lang="ru-RU"/>
        </a:p>
      </dgm:t>
    </dgm:pt>
    <dgm:pt modelId="{C23AF8FC-6871-4659-A63B-B1F2F6CB79FF}">
      <dgm:prSet phldrT="[Текст]" custT="1"/>
      <dgm:spPr>
        <a:solidFill>
          <a:schemeClr val="lt1">
            <a:hueOff val="0"/>
            <a:satOff val="0"/>
            <a:lumOff val="0"/>
            <a:alpha val="6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800" dirty="0" smtClean="0">
              <a:solidFill>
                <a:srgbClr val="044816"/>
              </a:solidFill>
            </a:rPr>
            <a:t>Сегодня в посёлке порядка 68 гектаров территорий общего пользования.</a:t>
          </a:r>
          <a:endParaRPr lang="ru-RU" sz="1800" dirty="0">
            <a:solidFill>
              <a:srgbClr val="044816"/>
            </a:solidFill>
          </a:endParaRPr>
        </a:p>
      </dgm:t>
    </dgm:pt>
    <dgm:pt modelId="{EB3F306B-39EA-4413-97E3-3450D5C45D13}" type="parTrans" cxnId="{8EDD7CE6-4E2B-45BE-9124-95EEAF45F6FF}">
      <dgm:prSet/>
      <dgm:spPr/>
      <dgm:t>
        <a:bodyPr/>
        <a:lstStyle/>
        <a:p>
          <a:endParaRPr lang="ru-RU"/>
        </a:p>
      </dgm:t>
    </dgm:pt>
    <dgm:pt modelId="{41B39C3A-17C8-4AE3-98E8-1B197FCC7B07}" type="sibTrans" cxnId="{8EDD7CE6-4E2B-45BE-9124-95EEAF45F6FF}">
      <dgm:prSet/>
      <dgm:spPr/>
      <dgm:t>
        <a:bodyPr/>
        <a:lstStyle/>
        <a:p>
          <a:endParaRPr lang="ru-RU"/>
        </a:p>
      </dgm:t>
    </dgm:pt>
    <dgm:pt modelId="{CE973169-6D01-4A96-90D7-784BD925F13A}">
      <dgm:prSet phldrT="[Текст]" custT="1"/>
      <dgm:spPr>
        <a:solidFill>
          <a:schemeClr val="lt1">
            <a:hueOff val="0"/>
            <a:satOff val="0"/>
            <a:lumOff val="0"/>
            <a:alpha val="6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800" dirty="0" smtClean="0">
              <a:solidFill>
                <a:srgbClr val="044816"/>
              </a:solidFill>
            </a:rPr>
            <a:t>Посёлок возводился на месте вырубленных лесов и осушенных болот. В качестве объектов озеленения оставались островки естественного леса. Единая концепция благоустройства и озеленения отсутствует.</a:t>
          </a:r>
          <a:endParaRPr lang="ru-RU" sz="1800" dirty="0">
            <a:solidFill>
              <a:srgbClr val="044816"/>
            </a:solidFill>
          </a:endParaRPr>
        </a:p>
      </dgm:t>
    </dgm:pt>
    <dgm:pt modelId="{FDF76B8F-1233-4057-8DAF-2780EBBD25D9}" type="sibTrans" cxnId="{AB5DA3BB-4C52-49A1-B5EE-700915B9EEFC}">
      <dgm:prSet/>
      <dgm:spPr/>
      <dgm:t>
        <a:bodyPr/>
        <a:lstStyle/>
        <a:p>
          <a:endParaRPr lang="ru-RU"/>
        </a:p>
      </dgm:t>
    </dgm:pt>
    <dgm:pt modelId="{DCE3F26B-D741-493A-AD17-D65AE9D81B7C}" type="parTrans" cxnId="{AB5DA3BB-4C52-49A1-B5EE-700915B9EEFC}">
      <dgm:prSet/>
      <dgm:spPr/>
      <dgm:t>
        <a:bodyPr/>
        <a:lstStyle/>
        <a:p>
          <a:endParaRPr lang="ru-RU"/>
        </a:p>
      </dgm:t>
    </dgm:pt>
    <dgm:pt modelId="{825EDE82-31BB-4ED7-8034-57428EAA5126}">
      <dgm:prSet phldrT="[Текст]" custT="1"/>
      <dgm:spPr>
        <a:solidFill>
          <a:srgbClr val="044816"/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</a:rPr>
            <a:t>Природа</a:t>
          </a:r>
          <a:endParaRPr lang="ru-RU" sz="1600" dirty="0">
            <a:solidFill>
              <a:schemeClr val="bg1"/>
            </a:solidFill>
          </a:endParaRPr>
        </a:p>
      </dgm:t>
    </dgm:pt>
    <dgm:pt modelId="{C358FECA-1673-4B8C-BF68-CDB8EDAE3216}" type="sibTrans" cxnId="{280A6C08-2ADE-4972-BAAC-F40AC8184C6C}">
      <dgm:prSet/>
      <dgm:spPr/>
      <dgm:t>
        <a:bodyPr/>
        <a:lstStyle/>
        <a:p>
          <a:endParaRPr lang="ru-RU"/>
        </a:p>
      </dgm:t>
    </dgm:pt>
    <dgm:pt modelId="{CD128B86-08CE-469E-ACC5-B66FC4B3D869}" type="parTrans" cxnId="{280A6C08-2ADE-4972-BAAC-F40AC8184C6C}">
      <dgm:prSet/>
      <dgm:spPr/>
      <dgm:t>
        <a:bodyPr/>
        <a:lstStyle/>
        <a:p>
          <a:endParaRPr lang="ru-RU"/>
        </a:p>
      </dgm:t>
    </dgm:pt>
    <dgm:pt modelId="{4575F609-F776-4112-ADB4-784F44F4FA11}" type="pres">
      <dgm:prSet presAssocID="{22618B03-3E08-4266-96D2-94FDD9EBFCB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348481-991D-476F-90A3-E5077001E09E}" type="pres">
      <dgm:prSet presAssocID="{D0CC08B8-7476-42B4-9F59-BF5CA5F8866B}" presName="composite" presStyleCnt="0"/>
      <dgm:spPr/>
    </dgm:pt>
    <dgm:pt modelId="{E042AD10-2A14-4692-A7DE-D95EE03189C7}" type="pres">
      <dgm:prSet presAssocID="{D0CC08B8-7476-42B4-9F59-BF5CA5F8866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1AE4DD-23E3-4D7D-BAA1-83DED9D930D9}" type="pres">
      <dgm:prSet presAssocID="{D0CC08B8-7476-42B4-9F59-BF5CA5F8866B}" presName="descendantText" presStyleLbl="alignAcc1" presStyleIdx="0" presStyleCnt="3" custLinFactNeighborY="-63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CF0097-7575-4D4F-9E08-DCE7C34E017E}" type="pres">
      <dgm:prSet presAssocID="{43A7C016-0957-412F-9051-190D6E5E1CFA}" presName="sp" presStyleCnt="0"/>
      <dgm:spPr/>
    </dgm:pt>
    <dgm:pt modelId="{B09D0C7B-DA99-46A1-A8DE-05B9002BF630}" type="pres">
      <dgm:prSet presAssocID="{E2E997EB-0D76-4099-A2BB-14C36382F71C}" presName="composite" presStyleCnt="0"/>
      <dgm:spPr/>
    </dgm:pt>
    <dgm:pt modelId="{C8BB5BA7-C77C-4C94-82AA-35D3E971B75E}" type="pres">
      <dgm:prSet presAssocID="{E2E997EB-0D76-4099-A2BB-14C36382F71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F229EC-9032-49FC-9265-6A994235D0B0}" type="pres">
      <dgm:prSet presAssocID="{E2E997EB-0D76-4099-A2BB-14C36382F71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86709F-2A7B-47D6-801F-ADA1DA57B8A6}" type="pres">
      <dgm:prSet presAssocID="{0CE48E86-B8E0-4AF0-9E1B-CEA02B0F7988}" presName="sp" presStyleCnt="0"/>
      <dgm:spPr/>
    </dgm:pt>
    <dgm:pt modelId="{7AA7077D-CCCE-4D3F-ADB3-9F15C1D3699E}" type="pres">
      <dgm:prSet presAssocID="{825EDE82-31BB-4ED7-8034-57428EAA5126}" presName="composite" presStyleCnt="0"/>
      <dgm:spPr/>
    </dgm:pt>
    <dgm:pt modelId="{AD6280BB-6B1A-4D1E-A4D2-32B0E45BC188}" type="pres">
      <dgm:prSet presAssocID="{825EDE82-31BB-4ED7-8034-57428EAA5126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876F68-1742-4940-BC6A-8AB3FF7F2B97}" type="pres">
      <dgm:prSet presAssocID="{825EDE82-31BB-4ED7-8034-57428EAA5126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7666E7-8923-4362-B63B-40456078524D}" type="presOf" srcId="{825EDE82-31BB-4ED7-8034-57428EAA5126}" destId="{AD6280BB-6B1A-4D1E-A4D2-32B0E45BC188}" srcOrd="0" destOrd="0" presId="urn:microsoft.com/office/officeart/2005/8/layout/chevron2"/>
    <dgm:cxn modelId="{D6D52B91-B5F7-4D56-BC2B-E87E2B7B1DA2}" srcId="{D0CC08B8-7476-42B4-9F59-BF5CA5F8866B}" destId="{36D33252-D8BA-4B7D-A516-5A557F9CA2BF}" srcOrd="1" destOrd="0" parTransId="{CC92A752-6DDB-43E7-9E80-07A76E56F9E6}" sibTransId="{631B2A25-D80B-4C65-982E-97FA9B879CFC}"/>
    <dgm:cxn modelId="{5BFAC4A5-17E2-4D76-B665-7F679605A4AD}" type="presOf" srcId="{C23AF8FC-6871-4659-A63B-B1F2F6CB79FF}" destId="{F4F229EC-9032-49FC-9265-6A994235D0B0}" srcOrd="0" destOrd="2" presId="urn:microsoft.com/office/officeart/2005/8/layout/chevron2"/>
    <dgm:cxn modelId="{E18B5473-E514-4522-94A5-3B137310DDAA}" type="presOf" srcId="{D0CC08B8-7476-42B4-9F59-BF5CA5F8866B}" destId="{E042AD10-2A14-4692-A7DE-D95EE03189C7}" srcOrd="0" destOrd="0" presId="urn:microsoft.com/office/officeart/2005/8/layout/chevron2"/>
    <dgm:cxn modelId="{F93DDACD-C1A3-4950-B08D-CFF6A5B7F9BD}" type="presOf" srcId="{9F52470C-74B4-4E1F-94F2-D4492981FD2A}" destId="{E21AE4DD-23E3-4D7D-BAA1-83DED9D930D9}" srcOrd="0" destOrd="2" presId="urn:microsoft.com/office/officeart/2005/8/layout/chevron2"/>
    <dgm:cxn modelId="{8EDD7CE6-4E2B-45BE-9124-95EEAF45F6FF}" srcId="{E2E997EB-0D76-4099-A2BB-14C36382F71C}" destId="{C23AF8FC-6871-4659-A63B-B1F2F6CB79FF}" srcOrd="2" destOrd="0" parTransId="{EB3F306B-39EA-4413-97E3-3450D5C45D13}" sibTransId="{41B39C3A-17C8-4AE3-98E8-1B197FCC7B07}"/>
    <dgm:cxn modelId="{54D84926-C857-4AE0-B705-FE50BA200170}" srcId="{D0CC08B8-7476-42B4-9F59-BF5CA5F8866B}" destId="{9F52470C-74B4-4E1F-94F2-D4492981FD2A}" srcOrd="2" destOrd="0" parTransId="{C93514BA-29FD-481E-BECB-625EF8ED1302}" sibTransId="{8B26D770-C0DE-4404-ACA9-5ACA4F409212}"/>
    <dgm:cxn modelId="{FC9566C6-BE1D-4794-9416-7096863300AC}" type="presOf" srcId="{F1A785B4-928C-429F-9203-4B7741C3CFBA}" destId="{F4F229EC-9032-49FC-9265-6A994235D0B0}" srcOrd="0" destOrd="1" presId="urn:microsoft.com/office/officeart/2005/8/layout/chevron2"/>
    <dgm:cxn modelId="{5FD65427-497D-4DDE-BF95-53883D010C8E}" type="presOf" srcId="{EEF09BF3-0814-4B9C-B8BE-FA16C965A2F7}" destId="{F4F229EC-9032-49FC-9265-6A994235D0B0}" srcOrd="0" destOrd="0" presId="urn:microsoft.com/office/officeart/2005/8/layout/chevron2"/>
    <dgm:cxn modelId="{F7303BE6-9F02-4780-924E-956D7C22F06B}" srcId="{E2E997EB-0D76-4099-A2BB-14C36382F71C}" destId="{F1A785B4-928C-429F-9203-4B7741C3CFBA}" srcOrd="1" destOrd="0" parTransId="{626D2FFD-2972-4C8B-85C4-A67F9D5C71DA}" sibTransId="{C0B8B6FB-6AEB-4B6A-8255-977488F883A6}"/>
    <dgm:cxn modelId="{B150489B-FCD3-4199-BAEA-729FDAC131ED}" srcId="{D0CC08B8-7476-42B4-9F59-BF5CA5F8866B}" destId="{A61CDCED-97AB-40C8-8282-077AFA1AAB33}" srcOrd="0" destOrd="0" parTransId="{5C20458B-8476-455E-9B7D-B0FF5D2948C2}" sibTransId="{AFB3C6BE-44BB-4074-9912-0D1025B6E863}"/>
    <dgm:cxn modelId="{280A6C08-2ADE-4972-BAAC-F40AC8184C6C}" srcId="{22618B03-3E08-4266-96D2-94FDD9EBFCB5}" destId="{825EDE82-31BB-4ED7-8034-57428EAA5126}" srcOrd="2" destOrd="0" parTransId="{CD128B86-08CE-469E-ACC5-B66FC4B3D869}" sibTransId="{C358FECA-1673-4B8C-BF68-CDB8EDAE3216}"/>
    <dgm:cxn modelId="{120B6743-FA6D-4B52-8FCC-ED7F1BCDA4BE}" type="presOf" srcId="{36D33252-D8BA-4B7D-A516-5A557F9CA2BF}" destId="{E21AE4DD-23E3-4D7D-BAA1-83DED9D930D9}" srcOrd="0" destOrd="1" presId="urn:microsoft.com/office/officeart/2005/8/layout/chevron2"/>
    <dgm:cxn modelId="{D92CF2C0-9864-4491-988E-4C6336A231F1}" srcId="{22618B03-3E08-4266-96D2-94FDD9EBFCB5}" destId="{E2E997EB-0D76-4099-A2BB-14C36382F71C}" srcOrd="1" destOrd="0" parTransId="{EC8FF4B0-C7A6-4377-916C-F789D48E23E6}" sibTransId="{0CE48E86-B8E0-4AF0-9E1B-CEA02B0F7988}"/>
    <dgm:cxn modelId="{99EF7518-AD60-47FF-A5E5-316CC98BE91C}" type="presOf" srcId="{E2E997EB-0D76-4099-A2BB-14C36382F71C}" destId="{C8BB5BA7-C77C-4C94-82AA-35D3E971B75E}" srcOrd="0" destOrd="0" presId="urn:microsoft.com/office/officeart/2005/8/layout/chevron2"/>
    <dgm:cxn modelId="{FBA2013B-9D96-4ABC-A1B6-ACCC0E826C04}" srcId="{22618B03-3E08-4266-96D2-94FDD9EBFCB5}" destId="{D0CC08B8-7476-42B4-9F59-BF5CA5F8866B}" srcOrd="0" destOrd="0" parTransId="{05FAB686-4F4B-48EC-AB9B-4B1D71BB9013}" sibTransId="{43A7C016-0957-412F-9051-190D6E5E1CFA}"/>
    <dgm:cxn modelId="{BEDE7DC0-183B-481A-A8B1-D2843FA538EB}" type="presOf" srcId="{A61CDCED-97AB-40C8-8282-077AFA1AAB33}" destId="{E21AE4DD-23E3-4D7D-BAA1-83DED9D930D9}" srcOrd="0" destOrd="0" presId="urn:microsoft.com/office/officeart/2005/8/layout/chevron2"/>
    <dgm:cxn modelId="{AB5DA3BB-4C52-49A1-B5EE-700915B9EEFC}" srcId="{825EDE82-31BB-4ED7-8034-57428EAA5126}" destId="{CE973169-6D01-4A96-90D7-784BD925F13A}" srcOrd="0" destOrd="0" parTransId="{DCE3F26B-D741-493A-AD17-D65AE9D81B7C}" sibTransId="{FDF76B8F-1233-4057-8DAF-2780EBBD25D9}"/>
    <dgm:cxn modelId="{A315F39C-05CE-4AF4-B98C-D05BD206FBCC}" type="presOf" srcId="{22618B03-3E08-4266-96D2-94FDD9EBFCB5}" destId="{4575F609-F776-4112-ADB4-784F44F4FA11}" srcOrd="0" destOrd="0" presId="urn:microsoft.com/office/officeart/2005/8/layout/chevron2"/>
    <dgm:cxn modelId="{54CCBF00-CC1D-4C07-842F-66CBED847498}" type="presOf" srcId="{CE973169-6D01-4A96-90D7-784BD925F13A}" destId="{34876F68-1742-4940-BC6A-8AB3FF7F2B97}" srcOrd="0" destOrd="0" presId="urn:microsoft.com/office/officeart/2005/8/layout/chevron2"/>
    <dgm:cxn modelId="{8FB50C9A-67BC-491D-9BDB-D28508B45F3A}" srcId="{E2E997EB-0D76-4099-A2BB-14C36382F71C}" destId="{EEF09BF3-0814-4B9C-B8BE-FA16C965A2F7}" srcOrd="0" destOrd="0" parTransId="{7D0EA44C-5F50-479D-8E53-08EAEA218AA9}" sibTransId="{6FD66650-8BD7-4099-8E0C-51631210DAE6}"/>
    <dgm:cxn modelId="{D0BAD621-A8DA-4A18-BA05-A54BECED33AC}" type="presParOf" srcId="{4575F609-F776-4112-ADB4-784F44F4FA11}" destId="{AF348481-991D-476F-90A3-E5077001E09E}" srcOrd="0" destOrd="0" presId="urn:microsoft.com/office/officeart/2005/8/layout/chevron2"/>
    <dgm:cxn modelId="{290AB53A-678B-4086-BC0F-ACCAD3743618}" type="presParOf" srcId="{AF348481-991D-476F-90A3-E5077001E09E}" destId="{E042AD10-2A14-4692-A7DE-D95EE03189C7}" srcOrd="0" destOrd="0" presId="urn:microsoft.com/office/officeart/2005/8/layout/chevron2"/>
    <dgm:cxn modelId="{DAA4EE83-25CB-4F81-8D10-5B989D49857B}" type="presParOf" srcId="{AF348481-991D-476F-90A3-E5077001E09E}" destId="{E21AE4DD-23E3-4D7D-BAA1-83DED9D930D9}" srcOrd="1" destOrd="0" presId="urn:microsoft.com/office/officeart/2005/8/layout/chevron2"/>
    <dgm:cxn modelId="{C65C6B0D-297E-4795-82FA-63899B2B8276}" type="presParOf" srcId="{4575F609-F776-4112-ADB4-784F44F4FA11}" destId="{1CCF0097-7575-4D4F-9E08-DCE7C34E017E}" srcOrd="1" destOrd="0" presId="urn:microsoft.com/office/officeart/2005/8/layout/chevron2"/>
    <dgm:cxn modelId="{DA65FF70-DD8C-4486-9BFE-B19504CA465D}" type="presParOf" srcId="{4575F609-F776-4112-ADB4-784F44F4FA11}" destId="{B09D0C7B-DA99-46A1-A8DE-05B9002BF630}" srcOrd="2" destOrd="0" presId="urn:microsoft.com/office/officeart/2005/8/layout/chevron2"/>
    <dgm:cxn modelId="{F5F5938F-EC88-4A32-A393-49ED101D39DD}" type="presParOf" srcId="{B09D0C7B-DA99-46A1-A8DE-05B9002BF630}" destId="{C8BB5BA7-C77C-4C94-82AA-35D3E971B75E}" srcOrd="0" destOrd="0" presId="urn:microsoft.com/office/officeart/2005/8/layout/chevron2"/>
    <dgm:cxn modelId="{E6796B23-ECA9-4AA2-9EB0-EC88C4648AA3}" type="presParOf" srcId="{B09D0C7B-DA99-46A1-A8DE-05B9002BF630}" destId="{F4F229EC-9032-49FC-9265-6A994235D0B0}" srcOrd="1" destOrd="0" presId="urn:microsoft.com/office/officeart/2005/8/layout/chevron2"/>
    <dgm:cxn modelId="{685069F2-3B24-4F70-94AC-8DA38D01661A}" type="presParOf" srcId="{4575F609-F776-4112-ADB4-784F44F4FA11}" destId="{F986709F-2A7B-47D6-801F-ADA1DA57B8A6}" srcOrd="3" destOrd="0" presId="urn:microsoft.com/office/officeart/2005/8/layout/chevron2"/>
    <dgm:cxn modelId="{9CAB8F96-43A4-43D2-BC3D-C33F79DCB9A6}" type="presParOf" srcId="{4575F609-F776-4112-ADB4-784F44F4FA11}" destId="{7AA7077D-CCCE-4D3F-ADB3-9F15C1D3699E}" srcOrd="4" destOrd="0" presId="urn:microsoft.com/office/officeart/2005/8/layout/chevron2"/>
    <dgm:cxn modelId="{2E5E1C82-BF35-4F40-A3D1-0527F89B76BB}" type="presParOf" srcId="{7AA7077D-CCCE-4D3F-ADB3-9F15C1D3699E}" destId="{AD6280BB-6B1A-4D1E-A4D2-32B0E45BC188}" srcOrd="0" destOrd="0" presId="urn:microsoft.com/office/officeart/2005/8/layout/chevron2"/>
    <dgm:cxn modelId="{8685A2A0-8442-4FBA-A984-BA4BA655FC75}" type="presParOf" srcId="{7AA7077D-CCCE-4D3F-ADB3-9F15C1D3699E}" destId="{34876F68-1742-4940-BC6A-8AB3FF7F2B97}" srcOrd="1" destOrd="0" presId="urn:microsoft.com/office/officeart/2005/8/layout/chevron2"/>
  </dgm:cxnLst>
  <dgm:bg/>
  <dgm:whole>
    <a:ln>
      <a:noFill/>
    </a:ln>
  </dgm:whole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0B080C6-73BF-43E4-ACDA-6F36B52D5B14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A7C79E31-A7F1-4181-A683-D08049F9C319}">
      <dgm:prSet phldrT="[Текст]" custT="1"/>
      <dgm:spPr>
        <a:solidFill>
          <a:schemeClr val="lt1">
            <a:hueOff val="0"/>
            <a:satOff val="0"/>
            <a:lumOff val="0"/>
            <a:alpha val="55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 prstMaterial="metal">
          <a:bevelT/>
        </a:sp3d>
      </dgm:spPr>
      <dgm:t>
        <a:bodyPr/>
        <a:lstStyle/>
        <a:p>
          <a:pPr algn="ctr"/>
          <a:r>
            <a:rPr lang="ru-RU" sz="1800" dirty="0" smtClean="0">
              <a:solidFill>
                <a:srgbClr val="044816"/>
              </a:solidFill>
              <a:latin typeface="Comic Sans MS" pitchFamily="66" charset="0"/>
            </a:rPr>
            <a:t>Посадочный материал (саженцы, рассада, семена).</a:t>
          </a:r>
          <a:endParaRPr lang="ru-RU" sz="1800" dirty="0">
            <a:solidFill>
              <a:srgbClr val="044816"/>
            </a:solidFill>
            <a:latin typeface="Comic Sans MS" pitchFamily="66" charset="0"/>
          </a:endParaRPr>
        </a:p>
      </dgm:t>
    </dgm:pt>
    <dgm:pt modelId="{3A08226C-D551-4A02-9D37-6231147A8F35}" type="parTrans" cxnId="{E1F374A0-BEAD-4DCC-9061-B22CEE707D8E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562CD488-671C-40E6-B164-135313B7DEDB}" type="sibTrans" cxnId="{E1F374A0-BEAD-4DCC-9061-B22CEE707D8E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BA5B67A2-7993-4948-9EBF-B05E2639D85D}">
      <dgm:prSet phldrT="[Текст]" custT="1"/>
      <dgm:spPr>
        <a:solidFill>
          <a:schemeClr val="lt1">
            <a:hueOff val="0"/>
            <a:satOff val="0"/>
            <a:lumOff val="0"/>
            <a:alpha val="55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 prstMaterial="metal">
          <a:bevelT/>
        </a:sp3d>
      </dgm:spPr>
      <dgm:t>
        <a:bodyPr/>
        <a:lstStyle/>
        <a:p>
          <a:r>
            <a:rPr lang="ru-RU" sz="1800" dirty="0" smtClean="0">
              <a:solidFill>
                <a:srgbClr val="044816"/>
              </a:solidFill>
              <a:latin typeface="Comic Sans MS" pitchFamily="66" charset="0"/>
            </a:rPr>
            <a:t>Элементы благоустройства.</a:t>
          </a:r>
          <a:endParaRPr lang="ru-RU" sz="1800" dirty="0">
            <a:solidFill>
              <a:srgbClr val="044816"/>
            </a:solidFill>
            <a:latin typeface="Comic Sans MS" pitchFamily="66" charset="0"/>
          </a:endParaRPr>
        </a:p>
      </dgm:t>
    </dgm:pt>
    <dgm:pt modelId="{F14B61E8-757B-42B7-B136-07B32D570789}" type="parTrans" cxnId="{81C9E191-0F72-41EC-83C8-B1018F281E4F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AB921790-7278-424D-936F-49DAF453A16C}" type="sibTrans" cxnId="{81C9E191-0F72-41EC-83C8-B1018F281E4F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19344D7E-197B-4D01-8F65-0AE177AAC1A8}">
      <dgm:prSet phldrT="[Текст]" custT="1"/>
      <dgm:spPr>
        <a:solidFill>
          <a:schemeClr val="lt1">
            <a:hueOff val="0"/>
            <a:satOff val="0"/>
            <a:lumOff val="0"/>
            <a:alpha val="55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 prstMaterial="metal">
          <a:bevelT/>
        </a:sp3d>
      </dgm:spPr>
      <dgm:t>
        <a:bodyPr/>
        <a:lstStyle/>
        <a:p>
          <a:r>
            <a:rPr lang="ru-RU" sz="1800" dirty="0" smtClean="0">
              <a:solidFill>
                <a:srgbClr val="044816"/>
              </a:solidFill>
              <a:latin typeface="Comic Sans MS" pitchFamily="66" charset="0"/>
            </a:rPr>
            <a:t>Малые архитектурные формы.</a:t>
          </a:r>
          <a:endParaRPr lang="ru-RU" sz="1800" dirty="0">
            <a:solidFill>
              <a:srgbClr val="044816"/>
            </a:solidFill>
            <a:latin typeface="Comic Sans MS" pitchFamily="66" charset="0"/>
          </a:endParaRPr>
        </a:p>
      </dgm:t>
    </dgm:pt>
    <dgm:pt modelId="{81F6E72E-D19E-4C6E-A72C-169F7FD705E5}" type="parTrans" cxnId="{412536FB-30EC-4541-805D-AA8065D22C0B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405B0867-4239-47DB-A4F3-350284D9DA24}" type="sibTrans" cxnId="{412536FB-30EC-4541-805D-AA8065D22C0B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BED15627-DB89-4AC8-8AAA-CB7D37780122}">
      <dgm:prSet phldrT="[Текст]" custT="1"/>
      <dgm:spPr>
        <a:solidFill>
          <a:schemeClr val="lt1">
            <a:hueOff val="0"/>
            <a:satOff val="0"/>
            <a:lumOff val="0"/>
            <a:alpha val="55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 prstMaterial="metal">
          <a:bevelT/>
        </a:sp3d>
      </dgm:spPr>
      <dgm:t>
        <a:bodyPr/>
        <a:lstStyle/>
        <a:p>
          <a:r>
            <a:rPr lang="ru-RU" sz="1800" dirty="0" smtClean="0">
              <a:solidFill>
                <a:srgbClr val="044816"/>
              </a:solidFill>
              <a:latin typeface="Comic Sans MS" pitchFamily="66" charset="0"/>
            </a:rPr>
            <a:t>Оборудование механизированное, ручной инструмент.</a:t>
          </a:r>
          <a:endParaRPr lang="ru-RU" sz="1800" dirty="0">
            <a:solidFill>
              <a:srgbClr val="044816"/>
            </a:solidFill>
            <a:latin typeface="Comic Sans MS" pitchFamily="66" charset="0"/>
          </a:endParaRPr>
        </a:p>
      </dgm:t>
    </dgm:pt>
    <dgm:pt modelId="{4E3AF8EA-3406-4FC7-9AC7-12C000864319}" type="parTrans" cxnId="{7FA9C380-9D4B-400F-BE30-B14B3E7C8D47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AAD6F20F-22BF-40FB-AEB5-D0A67B09F81C}" type="sibTrans" cxnId="{7FA9C380-9D4B-400F-BE30-B14B3E7C8D47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3F7E820B-B52A-4C8C-87A1-C493CB7DAE1A}">
      <dgm:prSet phldrT="[Текст]" custT="1"/>
      <dgm:spPr>
        <a:solidFill>
          <a:schemeClr val="lt1">
            <a:hueOff val="0"/>
            <a:satOff val="0"/>
            <a:lumOff val="0"/>
            <a:alpha val="55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 prstMaterial="metal">
          <a:bevelT/>
        </a:sp3d>
      </dgm:spPr>
      <dgm:t>
        <a:bodyPr/>
        <a:lstStyle/>
        <a:p>
          <a:pPr algn="ctr"/>
          <a:r>
            <a:rPr lang="ru-RU" sz="1800" smtClean="0">
              <a:solidFill>
                <a:srgbClr val="044816"/>
              </a:solidFill>
              <a:latin typeface="Comic Sans MS" pitchFamily="66" charset="0"/>
            </a:rPr>
            <a:t>Питательный грунт и специальные почвосмеси.</a:t>
          </a:r>
          <a:endParaRPr lang="ru-RU" sz="1800" dirty="0">
            <a:solidFill>
              <a:srgbClr val="044816"/>
            </a:solidFill>
            <a:latin typeface="Comic Sans MS" pitchFamily="66" charset="0"/>
          </a:endParaRPr>
        </a:p>
      </dgm:t>
    </dgm:pt>
    <dgm:pt modelId="{3633B1BB-674E-4B5E-ACE1-2F99E24F3D56}" type="parTrans" cxnId="{72C92D06-77C8-4AC5-97A7-93E839A633AB}">
      <dgm:prSet/>
      <dgm:spPr/>
    </dgm:pt>
    <dgm:pt modelId="{7F67911D-EE5C-441A-9398-9435EB133999}" type="sibTrans" cxnId="{72C92D06-77C8-4AC5-97A7-93E839A633AB}">
      <dgm:prSet/>
      <dgm:spPr/>
    </dgm:pt>
    <dgm:pt modelId="{7E3DDCC4-0827-4595-9952-7311D9F3B55E}" type="pres">
      <dgm:prSet presAssocID="{10B080C6-73BF-43E4-ACDA-6F36B52D5B1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EAE132-8E52-417D-A4FD-11B379E2DFB5}" type="pres">
      <dgm:prSet presAssocID="{A7C79E31-A7F1-4181-A683-D08049F9C31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03B599-834D-4B86-8C40-CF42B5C21DD1}" type="pres">
      <dgm:prSet presAssocID="{562CD488-671C-40E6-B164-135313B7DEDB}" presName="sibTrans" presStyleCnt="0"/>
      <dgm:spPr/>
    </dgm:pt>
    <dgm:pt modelId="{59752DD2-2310-48B6-94C7-D966F046D5B4}" type="pres">
      <dgm:prSet presAssocID="{3F7E820B-B52A-4C8C-87A1-C493CB7DAE1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A5FA7-0534-4CE3-B5F6-580A2699333C}" type="pres">
      <dgm:prSet presAssocID="{7F67911D-EE5C-441A-9398-9435EB133999}" presName="sibTrans" presStyleCnt="0"/>
      <dgm:spPr/>
    </dgm:pt>
    <dgm:pt modelId="{C57CBF6A-9999-475B-8AD1-479FC50B424B}" type="pres">
      <dgm:prSet presAssocID="{BA5B67A2-7993-4948-9EBF-B05E2639D85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AF0E3A-CAC8-4E08-A10A-BC8161CCD9A4}" type="pres">
      <dgm:prSet presAssocID="{AB921790-7278-424D-936F-49DAF453A16C}" presName="sibTrans" presStyleCnt="0"/>
      <dgm:spPr/>
    </dgm:pt>
    <dgm:pt modelId="{0460CE2C-D921-4BE3-93A1-FDF79282B28B}" type="pres">
      <dgm:prSet presAssocID="{19344D7E-197B-4D01-8F65-0AE177AAC1A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97E6D8-691C-4D12-8611-ADC479E5F170}" type="pres">
      <dgm:prSet presAssocID="{405B0867-4239-47DB-A4F3-350284D9DA24}" presName="sibTrans" presStyleCnt="0"/>
      <dgm:spPr/>
    </dgm:pt>
    <dgm:pt modelId="{8EB264AC-C1A9-4C79-A4FF-12B9F70A480D}" type="pres">
      <dgm:prSet presAssocID="{BED15627-DB89-4AC8-8AAA-CB7D3778012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1D9C17-69F6-4CCF-9662-4771D91E0765}" type="presOf" srcId="{3F7E820B-B52A-4C8C-87A1-C493CB7DAE1A}" destId="{59752DD2-2310-48B6-94C7-D966F046D5B4}" srcOrd="0" destOrd="0" presId="urn:microsoft.com/office/officeart/2005/8/layout/default"/>
    <dgm:cxn modelId="{7FA9C380-9D4B-400F-BE30-B14B3E7C8D47}" srcId="{10B080C6-73BF-43E4-ACDA-6F36B52D5B14}" destId="{BED15627-DB89-4AC8-8AAA-CB7D37780122}" srcOrd="4" destOrd="0" parTransId="{4E3AF8EA-3406-4FC7-9AC7-12C000864319}" sibTransId="{AAD6F20F-22BF-40FB-AEB5-D0A67B09F81C}"/>
    <dgm:cxn modelId="{16C1C886-FE05-4F94-A38B-67AF5DF56120}" type="presOf" srcId="{19344D7E-197B-4D01-8F65-0AE177AAC1A8}" destId="{0460CE2C-D921-4BE3-93A1-FDF79282B28B}" srcOrd="0" destOrd="0" presId="urn:microsoft.com/office/officeart/2005/8/layout/default"/>
    <dgm:cxn modelId="{E1F374A0-BEAD-4DCC-9061-B22CEE707D8E}" srcId="{10B080C6-73BF-43E4-ACDA-6F36B52D5B14}" destId="{A7C79E31-A7F1-4181-A683-D08049F9C319}" srcOrd="0" destOrd="0" parTransId="{3A08226C-D551-4A02-9D37-6231147A8F35}" sibTransId="{562CD488-671C-40E6-B164-135313B7DEDB}"/>
    <dgm:cxn modelId="{7BCDBCD7-B1BD-4C46-A9DD-CF487F45BA1B}" type="presOf" srcId="{A7C79E31-A7F1-4181-A683-D08049F9C319}" destId="{D9EAE132-8E52-417D-A4FD-11B379E2DFB5}" srcOrd="0" destOrd="0" presId="urn:microsoft.com/office/officeart/2005/8/layout/default"/>
    <dgm:cxn modelId="{ECA0C89C-4062-4C6E-8AAB-8D9460DF6121}" type="presOf" srcId="{BED15627-DB89-4AC8-8AAA-CB7D37780122}" destId="{8EB264AC-C1A9-4C79-A4FF-12B9F70A480D}" srcOrd="0" destOrd="0" presId="urn:microsoft.com/office/officeart/2005/8/layout/default"/>
    <dgm:cxn modelId="{A619C82B-85E1-41DA-9268-5C9F952D4600}" type="presOf" srcId="{BA5B67A2-7993-4948-9EBF-B05E2639D85D}" destId="{C57CBF6A-9999-475B-8AD1-479FC50B424B}" srcOrd="0" destOrd="0" presId="urn:microsoft.com/office/officeart/2005/8/layout/default"/>
    <dgm:cxn modelId="{72C92D06-77C8-4AC5-97A7-93E839A633AB}" srcId="{10B080C6-73BF-43E4-ACDA-6F36B52D5B14}" destId="{3F7E820B-B52A-4C8C-87A1-C493CB7DAE1A}" srcOrd="1" destOrd="0" parTransId="{3633B1BB-674E-4B5E-ACE1-2F99E24F3D56}" sibTransId="{7F67911D-EE5C-441A-9398-9435EB133999}"/>
    <dgm:cxn modelId="{81C9E191-0F72-41EC-83C8-B1018F281E4F}" srcId="{10B080C6-73BF-43E4-ACDA-6F36B52D5B14}" destId="{BA5B67A2-7993-4948-9EBF-B05E2639D85D}" srcOrd="2" destOrd="0" parTransId="{F14B61E8-757B-42B7-B136-07B32D570789}" sibTransId="{AB921790-7278-424D-936F-49DAF453A16C}"/>
    <dgm:cxn modelId="{412536FB-30EC-4541-805D-AA8065D22C0B}" srcId="{10B080C6-73BF-43E4-ACDA-6F36B52D5B14}" destId="{19344D7E-197B-4D01-8F65-0AE177AAC1A8}" srcOrd="3" destOrd="0" parTransId="{81F6E72E-D19E-4C6E-A72C-169F7FD705E5}" sibTransId="{405B0867-4239-47DB-A4F3-350284D9DA24}"/>
    <dgm:cxn modelId="{9D256FC6-931A-4229-80A5-BA78FCA5CF8D}" type="presOf" srcId="{10B080C6-73BF-43E4-ACDA-6F36B52D5B14}" destId="{7E3DDCC4-0827-4595-9952-7311D9F3B55E}" srcOrd="0" destOrd="0" presId="urn:microsoft.com/office/officeart/2005/8/layout/default"/>
    <dgm:cxn modelId="{8CFC3FFA-AC80-490C-AD7C-1D622197018F}" type="presParOf" srcId="{7E3DDCC4-0827-4595-9952-7311D9F3B55E}" destId="{D9EAE132-8E52-417D-A4FD-11B379E2DFB5}" srcOrd="0" destOrd="0" presId="urn:microsoft.com/office/officeart/2005/8/layout/default"/>
    <dgm:cxn modelId="{F179FEE8-C2B2-46E8-8B3B-7954F5608C7A}" type="presParOf" srcId="{7E3DDCC4-0827-4595-9952-7311D9F3B55E}" destId="{CB03B599-834D-4B86-8C40-CF42B5C21DD1}" srcOrd="1" destOrd="0" presId="urn:microsoft.com/office/officeart/2005/8/layout/default"/>
    <dgm:cxn modelId="{28D57163-13C9-4719-B25C-421FC3BC0C52}" type="presParOf" srcId="{7E3DDCC4-0827-4595-9952-7311D9F3B55E}" destId="{59752DD2-2310-48B6-94C7-D966F046D5B4}" srcOrd="2" destOrd="0" presId="urn:microsoft.com/office/officeart/2005/8/layout/default"/>
    <dgm:cxn modelId="{A4EA23D4-E1D3-4677-8E3A-4DA2D47FCC37}" type="presParOf" srcId="{7E3DDCC4-0827-4595-9952-7311D9F3B55E}" destId="{002A5FA7-0534-4CE3-B5F6-580A2699333C}" srcOrd="3" destOrd="0" presId="urn:microsoft.com/office/officeart/2005/8/layout/default"/>
    <dgm:cxn modelId="{5ECA13BD-F783-4988-9B8E-B94B8C88A542}" type="presParOf" srcId="{7E3DDCC4-0827-4595-9952-7311D9F3B55E}" destId="{C57CBF6A-9999-475B-8AD1-479FC50B424B}" srcOrd="4" destOrd="0" presId="urn:microsoft.com/office/officeart/2005/8/layout/default"/>
    <dgm:cxn modelId="{FA7C46E5-0BC6-4396-8912-3F99128C6740}" type="presParOf" srcId="{7E3DDCC4-0827-4595-9952-7311D9F3B55E}" destId="{EAAF0E3A-CAC8-4E08-A10A-BC8161CCD9A4}" srcOrd="5" destOrd="0" presId="urn:microsoft.com/office/officeart/2005/8/layout/default"/>
    <dgm:cxn modelId="{2807806E-B4FC-48FA-8314-924884953F10}" type="presParOf" srcId="{7E3DDCC4-0827-4595-9952-7311D9F3B55E}" destId="{0460CE2C-D921-4BE3-93A1-FDF79282B28B}" srcOrd="6" destOrd="0" presId="urn:microsoft.com/office/officeart/2005/8/layout/default"/>
    <dgm:cxn modelId="{9DA17A41-94FF-4E30-9EA5-0C9DE7A69372}" type="presParOf" srcId="{7E3DDCC4-0827-4595-9952-7311D9F3B55E}" destId="{7897E6D8-691C-4D12-8611-ADC479E5F170}" srcOrd="7" destOrd="0" presId="urn:microsoft.com/office/officeart/2005/8/layout/default"/>
    <dgm:cxn modelId="{73ADE863-5860-4484-B928-A26E1B0EDDE6}" type="presParOf" srcId="{7E3DDCC4-0827-4595-9952-7311D9F3B55E}" destId="{8EB264AC-C1A9-4C79-A4FF-12B9F70A480D}" srcOrd="8" destOrd="0" presId="urn:microsoft.com/office/officeart/2005/8/layout/default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A785D50-397C-4D42-900E-0B1A19B16D2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81B793-3A99-4983-B529-5B1C1D3A1660}">
      <dgm:prSet phldrT="[Текст]"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1. Комфортная и безопасная среда для жителей </a:t>
          </a:r>
          <a:r>
            <a:rPr lang="ru-RU" sz="1600" dirty="0" err="1" smtClean="0">
              <a:solidFill>
                <a:srgbClr val="044816"/>
              </a:solidFill>
              <a:latin typeface="Comic Sans MS" pitchFamily="66" charset="0"/>
            </a:rPr>
            <a:t>р.п.Игрим</a:t>
          </a:r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.</a:t>
          </a:r>
          <a:endParaRPr lang="ru-RU" sz="1600" dirty="0">
            <a:solidFill>
              <a:srgbClr val="044816"/>
            </a:solidFill>
            <a:latin typeface="Comic Sans MS" pitchFamily="66" charset="0"/>
          </a:endParaRPr>
        </a:p>
      </dgm:t>
    </dgm:pt>
    <dgm:pt modelId="{6A93B935-C16C-4F67-B55C-64E84BDB04B4}" type="parTrans" cxnId="{893A50A2-B9E3-4847-85AA-C3C1BB615470}">
      <dgm:prSet/>
      <dgm:spPr/>
      <dgm:t>
        <a:bodyPr/>
        <a:lstStyle/>
        <a:p>
          <a:endParaRPr lang="ru-RU"/>
        </a:p>
      </dgm:t>
    </dgm:pt>
    <dgm:pt modelId="{331DD747-0300-49AE-BADA-7168F89AB83A}" type="sibTrans" cxnId="{893A50A2-B9E3-4847-85AA-C3C1BB615470}">
      <dgm:prSet/>
      <dgm:spPr/>
      <dgm:t>
        <a:bodyPr/>
        <a:lstStyle/>
        <a:p>
          <a:endParaRPr lang="ru-RU"/>
        </a:p>
      </dgm:t>
    </dgm:pt>
    <dgm:pt modelId="{A5CA7841-84E0-4055-BB31-E26BDA28CA4A}">
      <dgm:prSet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2. Дополнительные рабочие места.</a:t>
          </a:r>
          <a:endParaRPr lang="ru-RU" sz="1600" dirty="0">
            <a:solidFill>
              <a:srgbClr val="044816"/>
            </a:solidFill>
            <a:latin typeface="Comic Sans MS" pitchFamily="66" charset="0"/>
          </a:endParaRPr>
        </a:p>
      </dgm:t>
    </dgm:pt>
    <dgm:pt modelId="{68DFECF4-6E30-411C-8AA5-93DD3F44141B}" type="parTrans" cxnId="{AED81D63-2C79-4B26-BFC5-DF84DC1A8C91}">
      <dgm:prSet/>
      <dgm:spPr/>
      <dgm:t>
        <a:bodyPr/>
        <a:lstStyle/>
        <a:p>
          <a:endParaRPr lang="ru-RU"/>
        </a:p>
      </dgm:t>
    </dgm:pt>
    <dgm:pt modelId="{1F950230-FA6C-44E4-8446-6648137811EB}" type="sibTrans" cxnId="{AED81D63-2C79-4B26-BFC5-DF84DC1A8C91}">
      <dgm:prSet/>
      <dgm:spPr/>
      <dgm:t>
        <a:bodyPr/>
        <a:lstStyle/>
        <a:p>
          <a:endParaRPr lang="ru-RU"/>
        </a:p>
      </dgm:t>
    </dgm:pt>
    <dgm:pt modelId="{A4EB7D97-49D6-4D8F-9A90-40B89737710E}">
      <dgm:prSet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3. Современный внешний вид поселения.</a:t>
          </a:r>
          <a:endParaRPr lang="ru-RU" sz="1600" dirty="0">
            <a:solidFill>
              <a:srgbClr val="044816"/>
            </a:solidFill>
            <a:latin typeface="Comic Sans MS" pitchFamily="66" charset="0"/>
          </a:endParaRPr>
        </a:p>
      </dgm:t>
    </dgm:pt>
    <dgm:pt modelId="{3DCC203C-5597-4DEB-84F8-2BE382898EC2}" type="parTrans" cxnId="{5085DE42-455F-4C85-8E18-B0C71FADEBAE}">
      <dgm:prSet/>
      <dgm:spPr/>
      <dgm:t>
        <a:bodyPr/>
        <a:lstStyle/>
        <a:p>
          <a:endParaRPr lang="ru-RU"/>
        </a:p>
      </dgm:t>
    </dgm:pt>
    <dgm:pt modelId="{9FB924B3-F7D0-4988-8498-F7D4EB726D45}" type="sibTrans" cxnId="{5085DE42-455F-4C85-8E18-B0C71FADEBAE}">
      <dgm:prSet/>
      <dgm:spPr/>
      <dgm:t>
        <a:bodyPr/>
        <a:lstStyle/>
        <a:p>
          <a:endParaRPr lang="ru-RU"/>
        </a:p>
      </dgm:t>
    </dgm:pt>
    <dgm:pt modelId="{0E97250E-FC3D-46D0-88F8-BFA2163EB58D}">
      <dgm:prSet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4. Вовлечение жителей в создание комфортной среды для жизни.</a:t>
          </a:r>
          <a:endParaRPr lang="ru-RU" sz="1600" dirty="0">
            <a:solidFill>
              <a:srgbClr val="044816"/>
            </a:solidFill>
            <a:latin typeface="Comic Sans MS" pitchFamily="66" charset="0"/>
          </a:endParaRPr>
        </a:p>
      </dgm:t>
    </dgm:pt>
    <dgm:pt modelId="{381BB53C-B66E-4D3F-97BB-10EC5DFC4500}" type="parTrans" cxnId="{3FA9F1A1-58A6-4BAD-B322-2B6074304625}">
      <dgm:prSet/>
      <dgm:spPr/>
      <dgm:t>
        <a:bodyPr/>
        <a:lstStyle/>
        <a:p>
          <a:endParaRPr lang="ru-RU"/>
        </a:p>
      </dgm:t>
    </dgm:pt>
    <dgm:pt modelId="{4652D97F-CF48-4229-81F3-439B4A40F79E}" type="sibTrans" cxnId="{3FA9F1A1-58A6-4BAD-B322-2B6074304625}">
      <dgm:prSet/>
      <dgm:spPr/>
      <dgm:t>
        <a:bodyPr/>
        <a:lstStyle/>
        <a:p>
          <a:endParaRPr lang="ru-RU"/>
        </a:p>
      </dgm:t>
    </dgm:pt>
    <dgm:pt modelId="{C1030AF7-93EA-4752-A405-2A1CDBB39F47}">
      <dgm:prSet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5. Новые производства.</a:t>
          </a:r>
          <a:endParaRPr lang="ru-RU" sz="1600" dirty="0">
            <a:solidFill>
              <a:srgbClr val="044816"/>
            </a:solidFill>
            <a:latin typeface="Comic Sans MS" pitchFamily="66" charset="0"/>
          </a:endParaRPr>
        </a:p>
      </dgm:t>
    </dgm:pt>
    <dgm:pt modelId="{2B4DF686-2A5A-4C8F-B197-D5C2C746BFCD}" type="parTrans" cxnId="{4EFCCE59-AAFA-457B-B6C9-D440A9B4EBD7}">
      <dgm:prSet/>
      <dgm:spPr/>
      <dgm:t>
        <a:bodyPr/>
        <a:lstStyle/>
        <a:p>
          <a:endParaRPr lang="ru-RU"/>
        </a:p>
      </dgm:t>
    </dgm:pt>
    <dgm:pt modelId="{C654E071-7218-49EF-B31E-47F1B43BAF7C}" type="sibTrans" cxnId="{4EFCCE59-AAFA-457B-B6C9-D440A9B4EBD7}">
      <dgm:prSet/>
      <dgm:spPr/>
      <dgm:t>
        <a:bodyPr/>
        <a:lstStyle/>
        <a:p>
          <a:endParaRPr lang="ru-RU"/>
        </a:p>
      </dgm:t>
    </dgm:pt>
    <dgm:pt modelId="{E46A2515-2AD1-4D11-864E-BA8800464510}">
      <dgm:prSet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6. Повышение жизненного тонуса и улучшение </a:t>
          </a:r>
          <a:r>
            <a:rPr lang="ru-RU" sz="1600" dirty="0" err="1" smtClean="0">
              <a:solidFill>
                <a:srgbClr val="044816"/>
              </a:solidFill>
              <a:latin typeface="Comic Sans MS" pitchFamily="66" charset="0"/>
            </a:rPr>
            <a:t>психо-эмоционального</a:t>
          </a:r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 состояния жителей.</a:t>
          </a:r>
          <a:endParaRPr lang="ru-RU" sz="1600" dirty="0">
            <a:solidFill>
              <a:srgbClr val="044816"/>
            </a:solidFill>
            <a:latin typeface="Comic Sans MS" pitchFamily="66" charset="0"/>
          </a:endParaRPr>
        </a:p>
      </dgm:t>
    </dgm:pt>
    <dgm:pt modelId="{7DA1BE83-2E7D-4130-AE6C-D730E4CD252A}" type="parTrans" cxnId="{DCCC4122-8E01-448E-B51F-5EE512C18807}">
      <dgm:prSet/>
      <dgm:spPr/>
      <dgm:t>
        <a:bodyPr/>
        <a:lstStyle/>
        <a:p>
          <a:endParaRPr lang="ru-RU"/>
        </a:p>
      </dgm:t>
    </dgm:pt>
    <dgm:pt modelId="{6AF25A88-64E4-49E3-A65D-D05DAF6371B5}" type="sibTrans" cxnId="{DCCC4122-8E01-448E-B51F-5EE512C18807}">
      <dgm:prSet/>
      <dgm:spPr/>
      <dgm:t>
        <a:bodyPr/>
        <a:lstStyle/>
        <a:p>
          <a:endParaRPr lang="ru-RU"/>
        </a:p>
      </dgm:t>
    </dgm:pt>
    <dgm:pt modelId="{CA0287E3-98F8-46B3-AB46-5629D9752C2A}">
      <dgm:prSet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ru-RU" sz="1600" smtClean="0">
              <a:solidFill>
                <a:srgbClr val="044816"/>
              </a:solidFill>
              <a:latin typeface="Comic Sans MS" pitchFamily="66" charset="0"/>
            </a:rPr>
            <a:t>7. Повышение экологической культуры жителей.</a:t>
          </a:r>
          <a:endParaRPr lang="ru-RU" sz="1600" dirty="0">
            <a:solidFill>
              <a:srgbClr val="044816"/>
            </a:solidFill>
            <a:latin typeface="Comic Sans MS" pitchFamily="66" charset="0"/>
          </a:endParaRPr>
        </a:p>
      </dgm:t>
    </dgm:pt>
    <dgm:pt modelId="{457D7C26-CD7C-482A-B959-AFA59C719AFE}" type="parTrans" cxnId="{C2E242ED-989C-48BA-9F59-61C9936B4E18}">
      <dgm:prSet/>
      <dgm:spPr/>
      <dgm:t>
        <a:bodyPr/>
        <a:lstStyle/>
        <a:p>
          <a:endParaRPr lang="ru-RU"/>
        </a:p>
      </dgm:t>
    </dgm:pt>
    <dgm:pt modelId="{1D864693-D14F-436D-90F3-1AE0F7C2E214}" type="sibTrans" cxnId="{C2E242ED-989C-48BA-9F59-61C9936B4E18}">
      <dgm:prSet/>
      <dgm:spPr/>
      <dgm:t>
        <a:bodyPr/>
        <a:lstStyle/>
        <a:p>
          <a:endParaRPr lang="ru-RU"/>
        </a:p>
      </dgm:t>
    </dgm:pt>
    <dgm:pt modelId="{AA4346A8-2B34-4D8E-8FB4-D7392F1F5935}">
      <dgm:prSet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8. Формирование туристической привлекательности и узнаваемости </a:t>
          </a:r>
          <a:r>
            <a:rPr lang="ru-RU" sz="1600" dirty="0" err="1" smtClean="0">
              <a:solidFill>
                <a:srgbClr val="044816"/>
              </a:solidFill>
              <a:latin typeface="Comic Sans MS" pitchFamily="66" charset="0"/>
            </a:rPr>
            <a:t>р.п.Игрим</a:t>
          </a:r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.</a:t>
          </a:r>
          <a:endParaRPr lang="ru-RU" sz="1600" dirty="0">
            <a:solidFill>
              <a:srgbClr val="044816"/>
            </a:solidFill>
            <a:latin typeface="Comic Sans MS" pitchFamily="66" charset="0"/>
          </a:endParaRPr>
        </a:p>
      </dgm:t>
    </dgm:pt>
    <dgm:pt modelId="{3CE1C2D8-D0E0-44E5-847D-81015AC07F3A}" type="parTrans" cxnId="{F1636102-7BDB-4537-8EF4-3C6FCB1510A0}">
      <dgm:prSet/>
      <dgm:spPr/>
      <dgm:t>
        <a:bodyPr/>
        <a:lstStyle/>
        <a:p>
          <a:endParaRPr lang="ru-RU"/>
        </a:p>
      </dgm:t>
    </dgm:pt>
    <dgm:pt modelId="{540D92DE-8C98-4563-9BF0-B1540A85C0A6}" type="sibTrans" cxnId="{F1636102-7BDB-4537-8EF4-3C6FCB1510A0}">
      <dgm:prSet/>
      <dgm:spPr/>
      <dgm:t>
        <a:bodyPr/>
        <a:lstStyle/>
        <a:p>
          <a:endParaRPr lang="ru-RU"/>
        </a:p>
      </dgm:t>
    </dgm:pt>
    <dgm:pt modelId="{DB391204-EE5A-4BCC-8737-E93AB883F13B}">
      <dgm:prSet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9. Победа во всероссийском конкурсе "Формирование комфортной городской среды" в категории "Малый город с населением до 10 тысяч человек".</a:t>
          </a:r>
          <a:endParaRPr lang="ru-RU" sz="1600" dirty="0">
            <a:solidFill>
              <a:srgbClr val="044816"/>
            </a:solidFill>
            <a:latin typeface="Comic Sans MS" pitchFamily="66" charset="0"/>
          </a:endParaRPr>
        </a:p>
      </dgm:t>
    </dgm:pt>
    <dgm:pt modelId="{523FD3A4-A905-4CC7-8E7E-899789F44E76}" type="parTrans" cxnId="{BA9F5C61-C8F8-49AD-A921-3583DB889A07}">
      <dgm:prSet/>
      <dgm:spPr/>
      <dgm:t>
        <a:bodyPr/>
        <a:lstStyle/>
        <a:p>
          <a:endParaRPr lang="ru-RU"/>
        </a:p>
      </dgm:t>
    </dgm:pt>
    <dgm:pt modelId="{A83DA594-6F54-49BF-8859-368C1F83C5C9}" type="sibTrans" cxnId="{BA9F5C61-C8F8-49AD-A921-3583DB889A07}">
      <dgm:prSet/>
      <dgm:spPr/>
      <dgm:t>
        <a:bodyPr/>
        <a:lstStyle/>
        <a:p>
          <a:endParaRPr lang="ru-RU"/>
        </a:p>
      </dgm:t>
    </dgm:pt>
    <dgm:pt modelId="{8370333A-BDB5-4938-AA0E-2B38A6C11387}" type="pres">
      <dgm:prSet presAssocID="{9A785D50-397C-4D42-900E-0B1A19B16D2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2FF2CC-26C1-4DAC-B9DF-9BD4351598DE}" type="pres">
      <dgm:prSet presAssocID="{5881B793-3A99-4983-B529-5B1C1D3A1660}" presName="parentText" presStyleLbl="node1" presStyleIdx="0" presStyleCnt="9" custScaleY="64499" custLinFactNeighborY="-3244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EA763B-C5F8-4B5D-8195-657D2D1E94BA}" type="pres">
      <dgm:prSet presAssocID="{331DD747-0300-49AE-BADA-7168F89AB83A}" presName="spacer" presStyleCnt="0"/>
      <dgm:spPr/>
    </dgm:pt>
    <dgm:pt modelId="{81D387FD-FB04-41F2-B074-1718933F5D08}" type="pres">
      <dgm:prSet presAssocID="{A5CA7841-84E0-4055-BB31-E26BDA28CA4A}" presName="parentText" presStyleLbl="node1" presStyleIdx="1" presStyleCnt="9" custScaleY="59842" custLinFactNeighborY="-5103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F667DC-50B7-41DD-88D2-05B230C00258}" type="pres">
      <dgm:prSet presAssocID="{1F950230-FA6C-44E4-8446-6648137811EB}" presName="spacer" presStyleCnt="0"/>
      <dgm:spPr/>
    </dgm:pt>
    <dgm:pt modelId="{6F7C70F0-381D-4786-A042-886DB83C13ED}" type="pres">
      <dgm:prSet presAssocID="{A4EB7D97-49D6-4D8F-9A90-40B89737710E}" presName="parentText" presStyleLbl="node1" presStyleIdx="2" presStyleCnt="9" custScaleY="61861" custLinFactNeighborY="-946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D2F55-4476-45AE-8069-DE631FF637CA}" type="pres">
      <dgm:prSet presAssocID="{9FB924B3-F7D0-4988-8498-F7D4EB726D45}" presName="spacer" presStyleCnt="0"/>
      <dgm:spPr/>
    </dgm:pt>
    <dgm:pt modelId="{6FEF6C7F-90B1-49C6-9FE4-51750C70CFBC}" type="pres">
      <dgm:prSet presAssocID="{0E97250E-FC3D-46D0-88F8-BFA2163EB58D}" presName="parentText" presStyleLbl="node1" presStyleIdx="3" presStyleCnt="9" custScaleY="61264" custLinFactY="-7040" custLinFactNeighborX="43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AF08EE-5EEC-424A-881B-65318F719EA5}" type="pres">
      <dgm:prSet presAssocID="{4652D97F-CF48-4229-81F3-439B4A40F79E}" presName="spacer" presStyleCnt="0"/>
      <dgm:spPr/>
    </dgm:pt>
    <dgm:pt modelId="{213C7E7F-3131-4EA7-BA7D-598869CCF038}" type="pres">
      <dgm:prSet presAssocID="{C1030AF7-93EA-4752-A405-2A1CDBB39F47}" presName="parentText" presStyleLbl="node1" presStyleIdx="4" presStyleCnt="9" custScaleY="50774" custLinFactY="-1430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F25E3C-D5D2-438F-8B79-CAC1BC2D94DD}" type="pres">
      <dgm:prSet presAssocID="{C654E071-7218-49EF-B31E-47F1B43BAF7C}" presName="spacer" presStyleCnt="0"/>
      <dgm:spPr/>
    </dgm:pt>
    <dgm:pt modelId="{4D94EDF1-65DD-4B44-A52C-DB106E074E09}" type="pres">
      <dgm:prSet presAssocID="{E46A2515-2AD1-4D11-864E-BA8800464510}" presName="parentText" presStyleLbl="node1" presStyleIdx="5" presStyleCnt="9" custScaleY="91504" custLinFactY="-1975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566E51-FB62-4DBA-B721-0AC430B679BC}" type="pres">
      <dgm:prSet presAssocID="{6AF25A88-64E4-49E3-A65D-D05DAF6371B5}" presName="spacer" presStyleCnt="0"/>
      <dgm:spPr/>
    </dgm:pt>
    <dgm:pt modelId="{917FE53D-D240-41E1-8EA4-9AC3ADDB0593}" type="pres">
      <dgm:prSet presAssocID="{CA0287E3-98F8-46B3-AB46-5629D9752C2A}" presName="parentText" presStyleLbl="node1" presStyleIdx="6" presStyleCnt="9" custScaleY="58749" custLinFactY="-2256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FE5B58-8D13-40A5-BF46-DFAF9A6C8ABD}" type="pres">
      <dgm:prSet presAssocID="{1D864693-D14F-436D-90F3-1AE0F7C2E214}" presName="spacer" presStyleCnt="0"/>
      <dgm:spPr/>
    </dgm:pt>
    <dgm:pt modelId="{4BD21516-D274-4246-B367-45B61969C703}" type="pres">
      <dgm:prSet presAssocID="{AA4346A8-2B34-4D8E-8FB4-D7392F1F5935}" presName="parentText" presStyleLbl="node1" presStyleIdx="7" presStyleCnt="9" custScaleY="62285" custLinFactY="-2731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3B4FDD-45E7-4CAB-9F74-5C819409D976}" type="pres">
      <dgm:prSet presAssocID="{540D92DE-8C98-4563-9BF0-B1540A85C0A6}" presName="spacer" presStyleCnt="0"/>
      <dgm:spPr/>
    </dgm:pt>
    <dgm:pt modelId="{0B039436-D4EC-4319-980C-CC5CE665FB09}" type="pres">
      <dgm:prSet presAssocID="{DB391204-EE5A-4BCC-8737-E93AB883F13B}" presName="parentText" presStyleLbl="node1" presStyleIdx="8" presStyleCnt="9" custScaleY="63542" custLinFactY="-3559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1D1FF8-4E52-4858-B720-519262590043}" type="presOf" srcId="{DB391204-EE5A-4BCC-8737-E93AB883F13B}" destId="{0B039436-D4EC-4319-980C-CC5CE665FB09}" srcOrd="0" destOrd="0" presId="urn:microsoft.com/office/officeart/2005/8/layout/vList2"/>
    <dgm:cxn modelId="{33FBE5FB-5F0A-4A21-BCCA-FBCAA0FC6C28}" type="presOf" srcId="{0E97250E-FC3D-46D0-88F8-BFA2163EB58D}" destId="{6FEF6C7F-90B1-49C6-9FE4-51750C70CFBC}" srcOrd="0" destOrd="0" presId="urn:microsoft.com/office/officeart/2005/8/layout/vList2"/>
    <dgm:cxn modelId="{DCCC4122-8E01-448E-B51F-5EE512C18807}" srcId="{9A785D50-397C-4D42-900E-0B1A19B16D20}" destId="{E46A2515-2AD1-4D11-864E-BA8800464510}" srcOrd="5" destOrd="0" parTransId="{7DA1BE83-2E7D-4130-AE6C-D730E4CD252A}" sibTransId="{6AF25A88-64E4-49E3-A65D-D05DAF6371B5}"/>
    <dgm:cxn modelId="{5A2BF775-976B-4804-AF64-DB53BF9274CC}" type="presOf" srcId="{CA0287E3-98F8-46B3-AB46-5629D9752C2A}" destId="{917FE53D-D240-41E1-8EA4-9AC3ADDB0593}" srcOrd="0" destOrd="0" presId="urn:microsoft.com/office/officeart/2005/8/layout/vList2"/>
    <dgm:cxn modelId="{9DF35F7B-25F7-4924-AF5E-FC9DB9EF3AD3}" type="presOf" srcId="{A5CA7841-84E0-4055-BB31-E26BDA28CA4A}" destId="{81D387FD-FB04-41F2-B074-1718933F5D08}" srcOrd="0" destOrd="0" presId="urn:microsoft.com/office/officeart/2005/8/layout/vList2"/>
    <dgm:cxn modelId="{B2B2363A-126E-4311-85D6-F68D9501EBB0}" type="presOf" srcId="{9A785D50-397C-4D42-900E-0B1A19B16D20}" destId="{8370333A-BDB5-4938-AA0E-2B38A6C11387}" srcOrd="0" destOrd="0" presId="urn:microsoft.com/office/officeart/2005/8/layout/vList2"/>
    <dgm:cxn modelId="{BA9F5C61-C8F8-49AD-A921-3583DB889A07}" srcId="{9A785D50-397C-4D42-900E-0B1A19B16D20}" destId="{DB391204-EE5A-4BCC-8737-E93AB883F13B}" srcOrd="8" destOrd="0" parTransId="{523FD3A4-A905-4CC7-8E7E-899789F44E76}" sibTransId="{A83DA594-6F54-49BF-8859-368C1F83C5C9}"/>
    <dgm:cxn modelId="{F1636102-7BDB-4537-8EF4-3C6FCB1510A0}" srcId="{9A785D50-397C-4D42-900E-0B1A19B16D20}" destId="{AA4346A8-2B34-4D8E-8FB4-D7392F1F5935}" srcOrd="7" destOrd="0" parTransId="{3CE1C2D8-D0E0-44E5-847D-81015AC07F3A}" sibTransId="{540D92DE-8C98-4563-9BF0-B1540A85C0A6}"/>
    <dgm:cxn modelId="{AED81D63-2C79-4B26-BFC5-DF84DC1A8C91}" srcId="{9A785D50-397C-4D42-900E-0B1A19B16D20}" destId="{A5CA7841-84E0-4055-BB31-E26BDA28CA4A}" srcOrd="1" destOrd="0" parTransId="{68DFECF4-6E30-411C-8AA5-93DD3F44141B}" sibTransId="{1F950230-FA6C-44E4-8446-6648137811EB}"/>
    <dgm:cxn modelId="{5085DE42-455F-4C85-8E18-B0C71FADEBAE}" srcId="{9A785D50-397C-4D42-900E-0B1A19B16D20}" destId="{A4EB7D97-49D6-4D8F-9A90-40B89737710E}" srcOrd="2" destOrd="0" parTransId="{3DCC203C-5597-4DEB-84F8-2BE382898EC2}" sibTransId="{9FB924B3-F7D0-4988-8498-F7D4EB726D45}"/>
    <dgm:cxn modelId="{893A50A2-B9E3-4847-85AA-C3C1BB615470}" srcId="{9A785D50-397C-4D42-900E-0B1A19B16D20}" destId="{5881B793-3A99-4983-B529-5B1C1D3A1660}" srcOrd="0" destOrd="0" parTransId="{6A93B935-C16C-4F67-B55C-64E84BDB04B4}" sibTransId="{331DD747-0300-49AE-BADA-7168F89AB83A}"/>
    <dgm:cxn modelId="{92870151-28A9-4EF1-AAEC-98FF41C72FE2}" type="presOf" srcId="{AA4346A8-2B34-4D8E-8FB4-D7392F1F5935}" destId="{4BD21516-D274-4246-B367-45B61969C703}" srcOrd="0" destOrd="0" presId="urn:microsoft.com/office/officeart/2005/8/layout/vList2"/>
    <dgm:cxn modelId="{3FA9F1A1-58A6-4BAD-B322-2B6074304625}" srcId="{9A785D50-397C-4D42-900E-0B1A19B16D20}" destId="{0E97250E-FC3D-46D0-88F8-BFA2163EB58D}" srcOrd="3" destOrd="0" parTransId="{381BB53C-B66E-4D3F-97BB-10EC5DFC4500}" sibTransId="{4652D97F-CF48-4229-81F3-439B4A40F79E}"/>
    <dgm:cxn modelId="{4EFCCE59-AAFA-457B-B6C9-D440A9B4EBD7}" srcId="{9A785D50-397C-4D42-900E-0B1A19B16D20}" destId="{C1030AF7-93EA-4752-A405-2A1CDBB39F47}" srcOrd="4" destOrd="0" parTransId="{2B4DF686-2A5A-4C8F-B197-D5C2C746BFCD}" sibTransId="{C654E071-7218-49EF-B31E-47F1B43BAF7C}"/>
    <dgm:cxn modelId="{D33F0868-164D-48A4-AAAF-B612F67E32D2}" type="presOf" srcId="{A4EB7D97-49D6-4D8F-9A90-40B89737710E}" destId="{6F7C70F0-381D-4786-A042-886DB83C13ED}" srcOrd="0" destOrd="0" presId="urn:microsoft.com/office/officeart/2005/8/layout/vList2"/>
    <dgm:cxn modelId="{9283FC9B-0BDE-4DDA-930B-86CB62FD58D8}" type="presOf" srcId="{5881B793-3A99-4983-B529-5B1C1D3A1660}" destId="{6A2FF2CC-26C1-4DAC-B9DF-9BD4351598DE}" srcOrd="0" destOrd="0" presId="urn:microsoft.com/office/officeart/2005/8/layout/vList2"/>
    <dgm:cxn modelId="{C2E242ED-989C-48BA-9F59-61C9936B4E18}" srcId="{9A785D50-397C-4D42-900E-0B1A19B16D20}" destId="{CA0287E3-98F8-46B3-AB46-5629D9752C2A}" srcOrd="6" destOrd="0" parTransId="{457D7C26-CD7C-482A-B959-AFA59C719AFE}" sibTransId="{1D864693-D14F-436D-90F3-1AE0F7C2E214}"/>
    <dgm:cxn modelId="{C639B98C-F58F-4805-895F-2519D67A6B11}" type="presOf" srcId="{E46A2515-2AD1-4D11-864E-BA8800464510}" destId="{4D94EDF1-65DD-4B44-A52C-DB106E074E09}" srcOrd="0" destOrd="0" presId="urn:microsoft.com/office/officeart/2005/8/layout/vList2"/>
    <dgm:cxn modelId="{AC9B922E-0C26-407A-895B-7FF325E4C2CE}" type="presOf" srcId="{C1030AF7-93EA-4752-A405-2A1CDBB39F47}" destId="{213C7E7F-3131-4EA7-BA7D-598869CCF038}" srcOrd="0" destOrd="0" presId="urn:microsoft.com/office/officeart/2005/8/layout/vList2"/>
    <dgm:cxn modelId="{9EEE54F3-BA6C-4DE5-B0FC-D6531EF742CE}" type="presParOf" srcId="{8370333A-BDB5-4938-AA0E-2B38A6C11387}" destId="{6A2FF2CC-26C1-4DAC-B9DF-9BD4351598DE}" srcOrd="0" destOrd="0" presId="urn:microsoft.com/office/officeart/2005/8/layout/vList2"/>
    <dgm:cxn modelId="{8DD6ED35-0F46-4D77-ACAD-912F2A69B876}" type="presParOf" srcId="{8370333A-BDB5-4938-AA0E-2B38A6C11387}" destId="{53EA763B-C5F8-4B5D-8195-657D2D1E94BA}" srcOrd="1" destOrd="0" presId="urn:microsoft.com/office/officeart/2005/8/layout/vList2"/>
    <dgm:cxn modelId="{7ABFD5F8-9C63-47C9-A259-0E0D2CEB372D}" type="presParOf" srcId="{8370333A-BDB5-4938-AA0E-2B38A6C11387}" destId="{81D387FD-FB04-41F2-B074-1718933F5D08}" srcOrd="2" destOrd="0" presId="urn:microsoft.com/office/officeart/2005/8/layout/vList2"/>
    <dgm:cxn modelId="{1CECB07E-EE31-4715-BEBA-19BAB814A29A}" type="presParOf" srcId="{8370333A-BDB5-4938-AA0E-2B38A6C11387}" destId="{B3F667DC-50B7-41DD-88D2-05B230C00258}" srcOrd="3" destOrd="0" presId="urn:microsoft.com/office/officeart/2005/8/layout/vList2"/>
    <dgm:cxn modelId="{6EE3A9F2-600C-41DA-B6DB-CD4D387CD786}" type="presParOf" srcId="{8370333A-BDB5-4938-AA0E-2B38A6C11387}" destId="{6F7C70F0-381D-4786-A042-886DB83C13ED}" srcOrd="4" destOrd="0" presId="urn:microsoft.com/office/officeart/2005/8/layout/vList2"/>
    <dgm:cxn modelId="{4DB59ED5-A1CD-47A9-8377-2AA28B0FE8FF}" type="presParOf" srcId="{8370333A-BDB5-4938-AA0E-2B38A6C11387}" destId="{CFAD2F55-4476-45AE-8069-DE631FF637CA}" srcOrd="5" destOrd="0" presId="urn:microsoft.com/office/officeart/2005/8/layout/vList2"/>
    <dgm:cxn modelId="{AB36ABB1-E197-467D-9D69-B6528D05609A}" type="presParOf" srcId="{8370333A-BDB5-4938-AA0E-2B38A6C11387}" destId="{6FEF6C7F-90B1-49C6-9FE4-51750C70CFBC}" srcOrd="6" destOrd="0" presId="urn:microsoft.com/office/officeart/2005/8/layout/vList2"/>
    <dgm:cxn modelId="{E666E0A7-1DEA-4435-A457-5FF5133C803C}" type="presParOf" srcId="{8370333A-BDB5-4938-AA0E-2B38A6C11387}" destId="{74AF08EE-5EEC-424A-881B-65318F719EA5}" srcOrd="7" destOrd="0" presId="urn:microsoft.com/office/officeart/2005/8/layout/vList2"/>
    <dgm:cxn modelId="{36363E59-DED4-4384-961C-67A33F494FE7}" type="presParOf" srcId="{8370333A-BDB5-4938-AA0E-2B38A6C11387}" destId="{213C7E7F-3131-4EA7-BA7D-598869CCF038}" srcOrd="8" destOrd="0" presId="urn:microsoft.com/office/officeart/2005/8/layout/vList2"/>
    <dgm:cxn modelId="{466BCE4D-3370-4A6E-B257-FF3D4B7A5022}" type="presParOf" srcId="{8370333A-BDB5-4938-AA0E-2B38A6C11387}" destId="{03F25E3C-D5D2-438F-8B79-CAC1BC2D94DD}" srcOrd="9" destOrd="0" presId="urn:microsoft.com/office/officeart/2005/8/layout/vList2"/>
    <dgm:cxn modelId="{E68C9ADB-68B0-41C9-B9D9-49691375AF8C}" type="presParOf" srcId="{8370333A-BDB5-4938-AA0E-2B38A6C11387}" destId="{4D94EDF1-65DD-4B44-A52C-DB106E074E09}" srcOrd="10" destOrd="0" presId="urn:microsoft.com/office/officeart/2005/8/layout/vList2"/>
    <dgm:cxn modelId="{5382FB58-096B-4857-8EB5-DBDD065A7B32}" type="presParOf" srcId="{8370333A-BDB5-4938-AA0E-2B38A6C11387}" destId="{5C566E51-FB62-4DBA-B721-0AC430B679BC}" srcOrd="11" destOrd="0" presId="urn:microsoft.com/office/officeart/2005/8/layout/vList2"/>
    <dgm:cxn modelId="{41688F95-BDE2-4CC7-9FCC-EAC981D5B089}" type="presParOf" srcId="{8370333A-BDB5-4938-AA0E-2B38A6C11387}" destId="{917FE53D-D240-41E1-8EA4-9AC3ADDB0593}" srcOrd="12" destOrd="0" presId="urn:microsoft.com/office/officeart/2005/8/layout/vList2"/>
    <dgm:cxn modelId="{270E3325-D87A-41D4-8931-23196AA0B460}" type="presParOf" srcId="{8370333A-BDB5-4938-AA0E-2B38A6C11387}" destId="{DEFE5B58-8D13-40A5-BF46-DFAF9A6C8ABD}" srcOrd="13" destOrd="0" presId="urn:microsoft.com/office/officeart/2005/8/layout/vList2"/>
    <dgm:cxn modelId="{098A7519-BAFF-47B9-A15E-51C4B62E127E}" type="presParOf" srcId="{8370333A-BDB5-4938-AA0E-2B38A6C11387}" destId="{4BD21516-D274-4246-B367-45B61969C703}" srcOrd="14" destOrd="0" presId="urn:microsoft.com/office/officeart/2005/8/layout/vList2"/>
    <dgm:cxn modelId="{A125FC4E-333B-472C-A22F-FA63BD15F057}" type="presParOf" srcId="{8370333A-BDB5-4938-AA0E-2B38A6C11387}" destId="{A53B4FDD-45E7-4CAB-9F74-5C819409D976}" srcOrd="15" destOrd="0" presId="urn:microsoft.com/office/officeart/2005/8/layout/vList2"/>
    <dgm:cxn modelId="{2C95BE63-603B-4E2D-AE35-53350CF94066}" type="presParOf" srcId="{8370333A-BDB5-4938-AA0E-2B38A6C11387}" destId="{0B039436-D4EC-4319-980C-CC5CE665FB09}" srcOrd="16" destOrd="0" presId="urn:microsoft.com/office/officeart/2005/8/layout/v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B080C6-73BF-43E4-ACDA-6F36B52D5B14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A7C79E31-A7F1-4181-A683-D08049F9C319}">
      <dgm:prSet phldrT="[Текст]" custT="1"/>
      <dgm:spPr>
        <a:solidFill>
          <a:schemeClr val="lt1">
            <a:hueOff val="0"/>
            <a:satOff val="0"/>
            <a:lumOff val="0"/>
            <a:alpha val="55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 prstMaterial="metal">
          <a:bevelT/>
        </a:sp3d>
      </dgm:spPr>
      <dgm:t>
        <a:bodyPr/>
        <a:lstStyle/>
        <a:p>
          <a:pPr algn="ctr"/>
          <a:r>
            <a:rPr lang="ru-RU" sz="1800" dirty="0" smtClean="0">
              <a:solidFill>
                <a:srgbClr val="044816"/>
              </a:solidFill>
              <a:latin typeface="Comic Sans MS" pitchFamily="66" charset="0"/>
            </a:rPr>
            <a:t>Разработать стилевое решение элементов благоустройства.</a:t>
          </a:r>
          <a:endParaRPr lang="ru-RU" sz="1800" dirty="0">
            <a:solidFill>
              <a:srgbClr val="044816"/>
            </a:solidFill>
            <a:latin typeface="Comic Sans MS" pitchFamily="66" charset="0"/>
          </a:endParaRPr>
        </a:p>
      </dgm:t>
    </dgm:pt>
    <dgm:pt modelId="{3A08226C-D551-4A02-9D37-6231147A8F35}" type="parTrans" cxnId="{E1F374A0-BEAD-4DCC-9061-B22CEE707D8E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562CD488-671C-40E6-B164-135313B7DEDB}" type="sibTrans" cxnId="{E1F374A0-BEAD-4DCC-9061-B22CEE707D8E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00BB4015-CABE-4E1B-9639-AC8C721A0542}">
      <dgm:prSet phldrT="[Текст]" custT="1"/>
      <dgm:spPr>
        <a:solidFill>
          <a:schemeClr val="lt1">
            <a:hueOff val="0"/>
            <a:satOff val="0"/>
            <a:lumOff val="0"/>
            <a:alpha val="55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 prstMaterial="metal">
          <a:bevelT/>
        </a:sp3d>
      </dgm:spPr>
      <dgm:t>
        <a:bodyPr/>
        <a:lstStyle/>
        <a:p>
          <a:r>
            <a:rPr lang="ru-RU" sz="1800" dirty="0" smtClean="0">
              <a:solidFill>
                <a:srgbClr val="044816"/>
              </a:solidFill>
              <a:latin typeface="Comic Sans MS" pitchFamily="66" charset="0"/>
            </a:rPr>
            <a:t>Определить ключевые элементы озеленения и создать "зелёный каркас" р.п. </a:t>
          </a:r>
          <a:r>
            <a:rPr lang="ru-RU" sz="1800" dirty="0" err="1" smtClean="0">
              <a:solidFill>
                <a:srgbClr val="044816"/>
              </a:solidFill>
              <a:latin typeface="Comic Sans MS" pitchFamily="66" charset="0"/>
            </a:rPr>
            <a:t>Игрим</a:t>
          </a:r>
          <a:r>
            <a:rPr lang="ru-RU" sz="1800" dirty="0" smtClean="0">
              <a:solidFill>
                <a:srgbClr val="044816"/>
              </a:solidFill>
              <a:latin typeface="Comic Sans MS" pitchFamily="66" charset="0"/>
            </a:rPr>
            <a:t>.</a:t>
          </a:r>
          <a:endParaRPr lang="ru-RU" sz="1800" dirty="0">
            <a:solidFill>
              <a:srgbClr val="044816"/>
            </a:solidFill>
            <a:latin typeface="Comic Sans MS" pitchFamily="66" charset="0"/>
          </a:endParaRPr>
        </a:p>
      </dgm:t>
    </dgm:pt>
    <dgm:pt modelId="{504A9203-7C2C-4813-BE7E-E3FF2340BBA4}" type="parTrans" cxnId="{00456085-D84F-4345-870C-A882E7154E32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6A2AEB8A-8EA2-4B32-ACAA-826E46480E15}" type="sibTrans" cxnId="{00456085-D84F-4345-870C-A882E7154E32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BA5B67A2-7993-4948-9EBF-B05E2639D85D}">
      <dgm:prSet phldrT="[Текст]" custT="1"/>
      <dgm:spPr>
        <a:solidFill>
          <a:schemeClr val="lt1">
            <a:hueOff val="0"/>
            <a:satOff val="0"/>
            <a:lumOff val="0"/>
            <a:alpha val="55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 prstMaterial="metal">
          <a:bevelT/>
        </a:sp3d>
      </dgm:spPr>
      <dgm:t>
        <a:bodyPr/>
        <a:lstStyle/>
        <a:p>
          <a:r>
            <a:rPr lang="ru-RU" sz="1800" dirty="0" smtClean="0">
              <a:solidFill>
                <a:srgbClr val="044816"/>
              </a:solidFill>
              <a:latin typeface="Comic Sans MS" pitchFamily="66" charset="0"/>
            </a:rPr>
            <a:t>Разработать эскизы ключевых ландшафтных объектов.</a:t>
          </a:r>
          <a:endParaRPr lang="ru-RU" sz="1800" dirty="0">
            <a:solidFill>
              <a:srgbClr val="044816"/>
            </a:solidFill>
            <a:latin typeface="Comic Sans MS" pitchFamily="66" charset="0"/>
          </a:endParaRPr>
        </a:p>
      </dgm:t>
    </dgm:pt>
    <dgm:pt modelId="{F14B61E8-757B-42B7-B136-07B32D570789}" type="parTrans" cxnId="{81C9E191-0F72-41EC-83C8-B1018F281E4F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AB921790-7278-424D-936F-49DAF453A16C}" type="sibTrans" cxnId="{81C9E191-0F72-41EC-83C8-B1018F281E4F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19344D7E-197B-4D01-8F65-0AE177AAC1A8}">
      <dgm:prSet phldrT="[Текст]" custT="1"/>
      <dgm:spPr>
        <a:solidFill>
          <a:schemeClr val="lt1">
            <a:hueOff val="0"/>
            <a:satOff val="0"/>
            <a:lumOff val="0"/>
            <a:alpha val="55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 prstMaterial="metal">
          <a:bevelT/>
        </a:sp3d>
      </dgm:spPr>
      <dgm:t>
        <a:bodyPr/>
        <a:lstStyle/>
        <a:p>
          <a:r>
            <a:rPr lang="ru-RU" sz="1800" dirty="0" smtClean="0">
              <a:solidFill>
                <a:srgbClr val="044816"/>
              </a:solidFill>
              <a:latin typeface="Comic Sans MS" pitchFamily="66" charset="0"/>
            </a:rPr>
            <a:t>Составить регламент по ремонту и реконструкции имеющихся насаждений.</a:t>
          </a:r>
          <a:endParaRPr lang="ru-RU" sz="1800" dirty="0">
            <a:solidFill>
              <a:srgbClr val="044816"/>
            </a:solidFill>
            <a:latin typeface="Comic Sans MS" pitchFamily="66" charset="0"/>
          </a:endParaRPr>
        </a:p>
      </dgm:t>
    </dgm:pt>
    <dgm:pt modelId="{81F6E72E-D19E-4C6E-A72C-169F7FD705E5}" type="parTrans" cxnId="{412536FB-30EC-4541-805D-AA8065D22C0B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405B0867-4239-47DB-A4F3-350284D9DA24}" type="sibTrans" cxnId="{412536FB-30EC-4541-805D-AA8065D22C0B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BED15627-DB89-4AC8-8AAA-CB7D37780122}">
      <dgm:prSet phldrT="[Текст]" custT="1"/>
      <dgm:spPr>
        <a:solidFill>
          <a:schemeClr val="lt1">
            <a:hueOff val="0"/>
            <a:satOff val="0"/>
            <a:lumOff val="0"/>
            <a:alpha val="55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 prstMaterial="metal">
          <a:bevelT/>
        </a:sp3d>
      </dgm:spPr>
      <dgm:t>
        <a:bodyPr/>
        <a:lstStyle/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Оформить концепцию </a:t>
          </a:r>
          <a:r>
            <a:rPr lang="ru-RU" sz="1600" dirty="0" err="1" smtClean="0">
              <a:solidFill>
                <a:srgbClr val="044816"/>
              </a:solidFill>
              <a:latin typeface="Comic Sans MS" pitchFamily="66" charset="0"/>
            </a:rPr>
            <a:t>БиО</a:t>
          </a:r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 р.п. </a:t>
          </a:r>
          <a:r>
            <a:rPr lang="ru-RU" sz="1600" dirty="0" err="1" smtClean="0">
              <a:solidFill>
                <a:srgbClr val="044816"/>
              </a:solidFill>
              <a:latin typeface="Comic Sans MS" pitchFamily="66" charset="0"/>
            </a:rPr>
            <a:t>Игрим</a:t>
          </a:r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 в соответствии с современными тенденциями ландшафтного.</a:t>
          </a:r>
          <a:endParaRPr lang="ru-RU" sz="1600" dirty="0">
            <a:solidFill>
              <a:srgbClr val="044816"/>
            </a:solidFill>
            <a:latin typeface="Comic Sans MS" pitchFamily="66" charset="0"/>
          </a:endParaRPr>
        </a:p>
      </dgm:t>
    </dgm:pt>
    <dgm:pt modelId="{4E3AF8EA-3406-4FC7-9AC7-12C000864319}" type="parTrans" cxnId="{7FA9C380-9D4B-400F-BE30-B14B3E7C8D47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AAD6F20F-22BF-40FB-AEB5-D0A67B09F81C}" type="sibTrans" cxnId="{7FA9C380-9D4B-400F-BE30-B14B3E7C8D47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7E3DDCC4-0827-4595-9952-7311D9F3B55E}" type="pres">
      <dgm:prSet presAssocID="{10B080C6-73BF-43E4-ACDA-6F36B52D5B1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EAE132-8E52-417D-A4FD-11B379E2DFB5}" type="pres">
      <dgm:prSet presAssocID="{A7C79E31-A7F1-4181-A683-D08049F9C31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03B599-834D-4B86-8C40-CF42B5C21DD1}" type="pres">
      <dgm:prSet presAssocID="{562CD488-671C-40E6-B164-135313B7DEDB}" presName="sibTrans" presStyleCnt="0"/>
      <dgm:spPr/>
    </dgm:pt>
    <dgm:pt modelId="{046E46DD-7F47-42AD-B582-F8E4E7F702DE}" type="pres">
      <dgm:prSet presAssocID="{00BB4015-CABE-4E1B-9639-AC8C721A054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9D7EF6-2636-4C05-926D-FA14A52F096B}" type="pres">
      <dgm:prSet presAssocID="{6A2AEB8A-8EA2-4B32-ACAA-826E46480E15}" presName="sibTrans" presStyleCnt="0"/>
      <dgm:spPr/>
    </dgm:pt>
    <dgm:pt modelId="{C57CBF6A-9999-475B-8AD1-479FC50B424B}" type="pres">
      <dgm:prSet presAssocID="{BA5B67A2-7993-4948-9EBF-B05E2639D85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AF0E3A-CAC8-4E08-A10A-BC8161CCD9A4}" type="pres">
      <dgm:prSet presAssocID="{AB921790-7278-424D-936F-49DAF453A16C}" presName="sibTrans" presStyleCnt="0"/>
      <dgm:spPr/>
    </dgm:pt>
    <dgm:pt modelId="{0460CE2C-D921-4BE3-93A1-FDF79282B28B}" type="pres">
      <dgm:prSet presAssocID="{19344D7E-197B-4D01-8F65-0AE177AAC1A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97E6D8-691C-4D12-8611-ADC479E5F170}" type="pres">
      <dgm:prSet presAssocID="{405B0867-4239-47DB-A4F3-350284D9DA24}" presName="sibTrans" presStyleCnt="0"/>
      <dgm:spPr/>
    </dgm:pt>
    <dgm:pt modelId="{8EB264AC-C1A9-4C79-A4FF-12B9F70A480D}" type="pres">
      <dgm:prSet presAssocID="{BED15627-DB89-4AC8-8AAA-CB7D3778012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38DFFC-E6FD-43F4-B63F-28CB18296914}" type="presOf" srcId="{A7C79E31-A7F1-4181-A683-D08049F9C319}" destId="{D9EAE132-8E52-417D-A4FD-11B379E2DFB5}" srcOrd="0" destOrd="0" presId="urn:microsoft.com/office/officeart/2005/8/layout/default"/>
    <dgm:cxn modelId="{16AE6729-9456-4493-80CB-A12A4FCC59DE}" type="presOf" srcId="{BA5B67A2-7993-4948-9EBF-B05E2639D85D}" destId="{C57CBF6A-9999-475B-8AD1-479FC50B424B}" srcOrd="0" destOrd="0" presId="urn:microsoft.com/office/officeart/2005/8/layout/default"/>
    <dgm:cxn modelId="{7FA9C380-9D4B-400F-BE30-B14B3E7C8D47}" srcId="{10B080C6-73BF-43E4-ACDA-6F36B52D5B14}" destId="{BED15627-DB89-4AC8-8AAA-CB7D37780122}" srcOrd="4" destOrd="0" parTransId="{4E3AF8EA-3406-4FC7-9AC7-12C000864319}" sibTransId="{AAD6F20F-22BF-40FB-AEB5-D0A67B09F81C}"/>
    <dgm:cxn modelId="{5AEC48CB-5833-49B9-AFD5-AF9895E04825}" type="presOf" srcId="{19344D7E-197B-4D01-8F65-0AE177AAC1A8}" destId="{0460CE2C-D921-4BE3-93A1-FDF79282B28B}" srcOrd="0" destOrd="0" presId="urn:microsoft.com/office/officeart/2005/8/layout/default"/>
    <dgm:cxn modelId="{4F948F71-472D-4A1D-9127-79FDF7516C1C}" type="presOf" srcId="{00BB4015-CABE-4E1B-9639-AC8C721A0542}" destId="{046E46DD-7F47-42AD-B582-F8E4E7F702DE}" srcOrd="0" destOrd="0" presId="urn:microsoft.com/office/officeart/2005/8/layout/default"/>
    <dgm:cxn modelId="{00456085-D84F-4345-870C-A882E7154E32}" srcId="{10B080C6-73BF-43E4-ACDA-6F36B52D5B14}" destId="{00BB4015-CABE-4E1B-9639-AC8C721A0542}" srcOrd="1" destOrd="0" parTransId="{504A9203-7C2C-4813-BE7E-E3FF2340BBA4}" sibTransId="{6A2AEB8A-8EA2-4B32-ACAA-826E46480E15}"/>
    <dgm:cxn modelId="{E1F374A0-BEAD-4DCC-9061-B22CEE707D8E}" srcId="{10B080C6-73BF-43E4-ACDA-6F36B52D5B14}" destId="{A7C79E31-A7F1-4181-A683-D08049F9C319}" srcOrd="0" destOrd="0" parTransId="{3A08226C-D551-4A02-9D37-6231147A8F35}" sibTransId="{562CD488-671C-40E6-B164-135313B7DEDB}"/>
    <dgm:cxn modelId="{2FE10FC2-5EFC-4F3D-B8D7-35847B2B7E5E}" type="presOf" srcId="{BED15627-DB89-4AC8-8AAA-CB7D37780122}" destId="{8EB264AC-C1A9-4C79-A4FF-12B9F70A480D}" srcOrd="0" destOrd="0" presId="urn:microsoft.com/office/officeart/2005/8/layout/default"/>
    <dgm:cxn modelId="{81C9E191-0F72-41EC-83C8-B1018F281E4F}" srcId="{10B080C6-73BF-43E4-ACDA-6F36B52D5B14}" destId="{BA5B67A2-7993-4948-9EBF-B05E2639D85D}" srcOrd="2" destOrd="0" parTransId="{F14B61E8-757B-42B7-B136-07B32D570789}" sibTransId="{AB921790-7278-424D-936F-49DAF453A16C}"/>
    <dgm:cxn modelId="{412536FB-30EC-4541-805D-AA8065D22C0B}" srcId="{10B080C6-73BF-43E4-ACDA-6F36B52D5B14}" destId="{19344D7E-197B-4D01-8F65-0AE177AAC1A8}" srcOrd="3" destOrd="0" parTransId="{81F6E72E-D19E-4C6E-A72C-169F7FD705E5}" sibTransId="{405B0867-4239-47DB-A4F3-350284D9DA24}"/>
    <dgm:cxn modelId="{171015CD-6B54-4E15-9118-16F98A2972FF}" type="presOf" srcId="{10B080C6-73BF-43E4-ACDA-6F36B52D5B14}" destId="{7E3DDCC4-0827-4595-9952-7311D9F3B55E}" srcOrd="0" destOrd="0" presId="urn:microsoft.com/office/officeart/2005/8/layout/default"/>
    <dgm:cxn modelId="{B037C4BE-D333-454D-B033-3D13AA4A98B1}" type="presParOf" srcId="{7E3DDCC4-0827-4595-9952-7311D9F3B55E}" destId="{D9EAE132-8E52-417D-A4FD-11B379E2DFB5}" srcOrd="0" destOrd="0" presId="urn:microsoft.com/office/officeart/2005/8/layout/default"/>
    <dgm:cxn modelId="{E1A67996-454C-4D4A-96EC-11A0AC99E247}" type="presParOf" srcId="{7E3DDCC4-0827-4595-9952-7311D9F3B55E}" destId="{CB03B599-834D-4B86-8C40-CF42B5C21DD1}" srcOrd="1" destOrd="0" presId="urn:microsoft.com/office/officeart/2005/8/layout/default"/>
    <dgm:cxn modelId="{DE513AA6-DDC3-4B13-8E91-0B1259E0CD93}" type="presParOf" srcId="{7E3DDCC4-0827-4595-9952-7311D9F3B55E}" destId="{046E46DD-7F47-42AD-B582-F8E4E7F702DE}" srcOrd="2" destOrd="0" presId="urn:microsoft.com/office/officeart/2005/8/layout/default"/>
    <dgm:cxn modelId="{CBE98E1C-D015-4484-9BA1-95A4862D3147}" type="presParOf" srcId="{7E3DDCC4-0827-4595-9952-7311D9F3B55E}" destId="{E29D7EF6-2636-4C05-926D-FA14A52F096B}" srcOrd="3" destOrd="0" presId="urn:microsoft.com/office/officeart/2005/8/layout/default"/>
    <dgm:cxn modelId="{74F94C70-188A-43B8-ABD3-B5BF54E74A10}" type="presParOf" srcId="{7E3DDCC4-0827-4595-9952-7311D9F3B55E}" destId="{C57CBF6A-9999-475B-8AD1-479FC50B424B}" srcOrd="4" destOrd="0" presId="urn:microsoft.com/office/officeart/2005/8/layout/default"/>
    <dgm:cxn modelId="{03555B2B-5A9A-4906-BDCC-C476699D213C}" type="presParOf" srcId="{7E3DDCC4-0827-4595-9952-7311D9F3B55E}" destId="{EAAF0E3A-CAC8-4E08-A10A-BC8161CCD9A4}" srcOrd="5" destOrd="0" presId="urn:microsoft.com/office/officeart/2005/8/layout/default"/>
    <dgm:cxn modelId="{5D471B75-5ECD-427E-AEE7-C81C6FB9AEE9}" type="presParOf" srcId="{7E3DDCC4-0827-4595-9952-7311D9F3B55E}" destId="{0460CE2C-D921-4BE3-93A1-FDF79282B28B}" srcOrd="6" destOrd="0" presId="urn:microsoft.com/office/officeart/2005/8/layout/default"/>
    <dgm:cxn modelId="{1F1B079B-1B42-47D7-9975-683774E2057A}" type="presParOf" srcId="{7E3DDCC4-0827-4595-9952-7311D9F3B55E}" destId="{7897E6D8-691C-4D12-8611-ADC479E5F170}" srcOrd="7" destOrd="0" presId="urn:microsoft.com/office/officeart/2005/8/layout/default"/>
    <dgm:cxn modelId="{F4173680-462F-4F19-BB9C-0921800F89E9}" type="presParOf" srcId="{7E3DDCC4-0827-4595-9952-7311D9F3B55E}" destId="{8EB264AC-C1A9-4C79-A4FF-12B9F70A480D}" srcOrd="8" destOrd="0" presId="urn:microsoft.com/office/officeart/2005/8/layout/default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B080C6-73BF-43E4-ACDA-6F36B52D5B14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A7C79E31-A7F1-4181-A683-D08049F9C319}">
      <dgm:prSet phldrT="[Текст]" custT="1"/>
      <dgm:spPr>
        <a:solidFill>
          <a:schemeClr val="lt1">
            <a:hueOff val="0"/>
            <a:satOff val="0"/>
            <a:lumOff val="0"/>
            <a:alpha val="55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 prstMaterial="metal">
          <a:bevelT/>
        </a:sp3d>
      </dgm:spPr>
      <dgm:t>
        <a:bodyPr/>
        <a:lstStyle/>
        <a:p>
          <a:pPr algn="ctr"/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Вовлечение представителей бизнеса в процесс благоустройства (конкурс прилегающих территорий).</a:t>
          </a:r>
          <a:endParaRPr lang="ru-RU" sz="1600" dirty="0">
            <a:solidFill>
              <a:srgbClr val="044816"/>
            </a:solidFill>
            <a:latin typeface="Comic Sans MS" pitchFamily="66" charset="0"/>
          </a:endParaRPr>
        </a:p>
      </dgm:t>
    </dgm:pt>
    <dgm:pt modelId="{3A08226C-D551-4A02-9D37-6231147A8F35}" type="parTrans" cxnId="{E1F374A0-BEAD-4DCC-9061-B22CEE707D8E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562CD488-671C-40E6-B164-135313B7DEDB}" type="sibTrans" cxnId="{E1F374A0-BEAD-4DCC-9061-B22CEE707D8E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00BB4015-CABE-4E1B-9639-AC8C721A0542}">
      <dgm:prSet phldrT="[Текст]" custT="1"/>
      <dgm:spPr>
        <a:solidFill>
          <a:schemeClr val="lt1">
            <a:hueOff val="0"/>
            <a:satOff val="0"/>
            <a:lumOff val="0"/>
            <a:alpha val="55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 prstMaterial="metal">
          <a:bevelT/>
        </a:sp3d>
      </dgm:spPr>
      <dgm:t>
        <a:bodyPr/>
        <a:lstStyle/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Вовлечение жителей поселения в процесс озеленения (конкурс-фестиваль придомовых территорий).</a:t>
          </a:r>
          <a:endParaRPr lang="ru-RU" sz="1600" dirty="0">
            <a:solidFill>
              <a:srgbClr val="044816"/>
            </a:solidFill>
            <a:latin typeface="Comic Sans MS" pitchFamily="66" charset="0"/>
          </a:endParaRPr>
        </a:p>
      </dgm:t>
    </dgm:pt>
    <dgm:pt modelId="{504A9203-7C2C-4813-BE7E-E3FF2340BBA4}" type="parTrans" cxnId="{00456085-D84F-4345-870C-A882E7154E32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6A2AEB8A-8EA2-4B32-ACAA-826E46480E15}" type="sibTrans" cxnId="{00456085-D84F-4345-870C-A882E7154E32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BA5B67A2-7993-4948-9EBF-B05E2639D85D}">
      <dgm:prSet phldrT="[Текст]" custT="1"/>
      <dgm:spPr>
        <a:solidFill>
          <a:schemeClr val="lt1">
            <a:hueOff val="0"/>
            <a:satOff val="0"/>
            <a:lumOff val="0"/>
            <a:alpha val="55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 prstMaterial="metal">
          <a:bevelT/>
        </a:sp3d>
      </dgm:spPr>
      <dgm:t>
        <a:bodyPr/>
        <a:lstStyle/>
        <a:p>
          <a:r>
            <a:rPr lang="ru-RU" sz="1800" dirty="0" smtClean="0">
              <a:solidFill>
                <a:srgbClr val="044816"/>
              </a:solidFill>
              <a:latin typeface="Comic Sans MS" pitchFamily="66" charset="0"/>
            </a:rPr>
            <a:t>Актуализация действующих правил благоустройства.</a:t>
          </a:r>
          <a:endParaRPr lang="ru-RU" sz="1800" dirty="0">
            <a:solidFill>
              <a:srgbClr val="044816"/>
            </a:solidFill>
            <a:latin typeface="Comic Sans MS" pitchFamily="66" charset="0"/>
          </a:endParaRPr>
        </a:p>
      </dgm:t>
    </dgm:pt>
    <dgm:pt modelId="{F14B61E8-757B-42B7-B136-07B32D570789}" type="parTrans" cxnId="{81C9E191-0F72-41EC-83C8-B1018F281E4F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AB921790-7278-424D-936F-49DAF453A16C}" type="sibTrans" cxnId="{81C9E191-0F72-41EC-83C8-B1018F281E4F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19344D7E-197B-4D01-8F65-0AE177AAC1A8}">
      <dgm:prSet phldrT="[Текст]" custT="1"/>
      <dgm:spPr>
        <a:solidFill>
          <a:schemeClr val="lt1">
            <a:hueOff val="0"/>
            <a:satOff val="0"/>
            <a:lumOff val="0"/>
            <a:alpha val="55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 prstMaterial="metal">
          <a:bevelT/>
        </a:sp3d>
      </dgm:spPr>
      <dgm:t>
        <a:bodyPr/>
        <a:lstStyle/>
        <a:p>
          <a:r>
            <a:rPr lang="ru-RU" sz="1800" dirty="0" smtClean="0">
              <a:solidFill>
                <a:srgbClr val="044816"/>
              </a:solidFill>
              <a:latin typeface="Comic Sans MS" pitchFamily="66" charset="0"/>
            </a:rPr>
            <a:t>Создание муниципального предприятия по производству материалов для </a:t>
          </a:r>
          <a:r>
            <a:rPr lang="ru-RU" sz="1800" dirty="0" err="1" smtClean="0">
              <a:solidFill>
                <a:srgbClr val="044816"/>
              </a:solidFill>
              <a:latin typeface="Comic Sans MS" pitchFamily="66" charset="0"/>
            </a:rPr>
            <a:t>БиО</a:t>
          </a:r>
          <a:r>
            <a:rPr lang="ru-RU" sz="1800" dirty="0" smtClean="0">
              <a:solidFill>
                <a:srgbClr val="044816"/>
              </a:solidFill>
              <a:latin typeface="Comic Sans MS" pitchFamily="66" charset="0"/>
            </a:rPr>
            <a:t>.</a:t>
          </a:r>
          <a:endParaRPr lang="ru-RU" sz="1800" dirty="0">
            <a:solidFill>
              <a:srgbClr val="044816"/>
            </a:solidFill>
            <a:latin typeface="Comic Sans MS" pitchFamily="66" charset="0"/>
          </a:endParaRPr>
        </a:p>
      </dgm:t>
    </dgm:pt>
    <dgm:pt modelId="{81F6E72E-D19E-4C6E-A72C-169F7FD705E5}" type="parTrans" cxnId="{412536FB-30EC-4541-805D-AA8065D22C0B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405B0867-4239-47DB-A4F3-350284D9DA24}" type="sibTrans" cxnId="{412536FB-30EC-4541-805D-AA8065D22C0B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BED15627-DB89-4AC8-8AAA-CB7D37780122}">
      <dgm:prSet phldrT="[Текст]" custT="1"/>
      <dgm:spPr>
        <a:solidFill>
          <a:schemeClr val="lt1">
            <a:hueOff val="0"/>
            <a:satOff val="0"/>
            <a:lumOff val="0"/>
            <a:alpha val="55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 prstMaterial="metal">
          <a:bevelT/>
        </a:sp3d>
      </dgm:spPr>
      <dgm:t>
        <a:bodyPr/>
        <a:lstStyle/>
        <a:p>
          <a:r>
            <a:rPr lang="ru-RU" sz="1800" dirty="0" smtClean="0">
              <a:solidFill>
                <a:srgbClr val="044816"/>
              </a:solidFill>
              <a:latin typeface="Comic Sans MS" pitchFamily="66" charset="0"/>
            </a:rPr>
            <a:t>Создание общественного объединения "Цветоводы </a:t>
          </a:r>
          <a:r>
            <a:rPr lang="ru-RU" sz="1800" dirty="0" err="1" smtClean="0">
              <a:solidFill>
                <a:srgbClr val="044816"/>
              </a:solidFill>
              <a:latin typeface="Comic Sans MS" pitchFamily="66" charset="0"/>
            </a:rPr>
            <a:t>Игрима</a:t>
          </a:r>
          <a:r>
            <a:rPr lang="ru-RU" sz="1800" dirty="0" smtClean="0">
              <a:solidFill>
                <a:srgbClr val="044816"/>
              </a:solidFill>
              <a:latin typeface="Comic Sans MS" pitchFamily="66" charset="0"/>
            </a:rPr>
            <a:t>".</a:t>
          </a:r>
          <a:endParaRPr lang="ru-RU" sz="1800" dirty="0">
            <a:solidFill>
              <a:srgbClr val="044816"/>
            </a:solidFill>
            <a:latin typeface="Comic Sans MS" pitchFamily="66" charset="0"/>
          </a:endParaRPr>
        </a:p>
      </dgm:t>
    </dgm:pt>
    <dgm:pt modelId="{4E3AF8EA-3406-4FC7-9AC7-12C000864319}" type="parTrans" cxnId="{7FA9C380-9D4B-400F-BE30-B14B3E7C8D47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AAD6F20F-22BF-40FB-AEB5-D0A67B09F81C}" type="sibTrans" cxnId="{7FA9C380-9D4B-400F-BE30-B14B3E7C8D47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7E3DDCC4-0827-4595-9952-7311D9F3B55E}" type="pres">
      <dgm:prSet presAssocID="{10B080C6-73BF-43E4-ACDA-6F36B52D5B1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EAE132-8E52-417D-A4FD-11B379E2DFB5}" type="pres">
      <dgm:prSet presAssocID="{A7C79E31-A7F1-4181-A683-D08049F9C31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03B599-834D-4B86-8C40-CF42B5C21DD1}" type="pres">
      <dgm:prSet presAssocID="{562CD488-671C-40E6-B164-135313B7DEDB}" presName="sibTrans" presStyleCnt="0"/>
      <dgm:spPr/>
    </dgm:pt>
    <dgm:pt modelId="{046E46DD-7F47-42AD-B582-F8E4E7F702DE}" type="pres">
      <dgm:prSet presAssocID="{00BB4015-CABE-4E1B-9639-AC8C721A054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9D7EF6-2636-4C05-926D-FA14A52F096B}" type="pres">
      <dgm:prSet presAssocID="{6A2AEB8A-8EA2-4B32-ACAA-826E46480E15}" presName="sibTrans" presStyleCnt="0"/>
      <dgm:spPr/>
    </dgm:pt>
    <dgm:pt modelId="{C57CBF6A-9999-475B-8AD1-479FC50B424B}" type="pres">
      <dgm:prSet presAssocID="{BA5B67A2-7993-4948-9EBF-B05E2639D85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AF0E3A-CAC8-4E08-A10A-BC8161CCD9A4}" type="pres">
      <dgm:prSet presAssocID="{AB921790-7278-424D-936F-49DAF453A16C}" presName="sibTrans" presStyleCnt="0"/>
      <dgm:spPr/>
    </dgm:pt>
    <dgm:pt modelId="{0460CE2C-D921-4BE3-93A1-FDF79282B28B}" type="pres">
      <dgm:prSet presAssocID="{19344D7E-197B-4D01-8F65-0AE177AAC1A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97E6D8-691C-4D12-8611-ADC479E5F170}" type="pres">
      <dgm:prSet presAssocID="{405B0867-4239-47DB-A4F3-350284D9DA24}" presName="sibTrans" presStyleCnt="0"/>
      <dgm:spPr/>
    </dgm:pt>
    <dgm:pt modelId="{8EB264AC-C1A9-4C79-A4FF-12B9F70A480D}" type="pres">
      <dgm:prSet presAssocID="{BED15627-DB89-4AC8-8AAA-CB7D3778012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0D44A5-36AA-4E2D-95DA-6BB19CCFB452}" type="presOf" srcId="{10B080C6-73BF-43E4-ACDA-6F36B52D5B14}" destId="{7E3DDCC4-0827-4595-9952-7311D9F3B55E}" srcOrd="0" destOrd="0" presId="urn:microsoft.com/office/officeart/2005/8/layout/default"/>
    <dgm:cxn modelId="{0D9992E6-2E5F-4F4E-ACEF-71384BB45CF6}" type="presOf" srcId="{00BB4015-CABE-4E1B-9639-AC8C721A0542}" destId="{046E46DD-7F47-42AD-B582-F8E4E7F702DE}" srcOrd="0" destOrd="0" presId="urn:microsoft.com/office/officeart/2005/8/layout/default"/>
    <dgm:cxn modelId="{7FA9C380-9D4B-400F-BE30-B14B3E7C8D47}" srcId="{10B080C6-73BF-43E4-ACDA-6F36B52D5B14}" destId="{BED15627-DB89-4AC8-8AAA-CB7D37780122}" srcOrd="4" destOrd="0" parTransId="{4E3AF8EA-3406-4FC7-9AC7-12C000864319}" sibTransId="{AAD6F20F-22BF-40FB-AEB5-D0A67B09F81C}"/>
    <dgm:cxn modelId="{3F4E5794-FE80-4E02-8B92-9EE124550EE5}" type="presOf" srcId="{19344D7E-197B-4D01-8F65-0AE177AAC1A8}" destId="{0460CE2C-D921-4BE3-93A1-FDF79282B28B}" srcOrd="0" destOrd="0" presId="urn:microsoft.com/office/officeart/2005/8/layout/default"/>
    <dgm:cxn modelId="{00456085-D84F-4345-870C-A882E7154E32}" srcId="{10B080C6-73BF-43E4-ACDA-6F36B52D5B14}" destId="{00BB4015-CABE-4E1B-9639-AC8C721A0542}" srcOrd="1" destOrd="0" parTransId="{504A9203-7C2C-4813-BE7E-E3FF2340BBA4}" sibTransId="{6A2AEB8A-8EA2-4B32-ACAA-826E46480E15}"/>
    <dgm:cxn modelId="{E1F374A0-BEAD-4DCC-9061-B22CEE707D8E}" srcId="{10B080C6-73BF-43E4-ACDA-6F36B52D5B14}" destId="{A7C79E31-A7F1-4181-A683-D08049F9C319}" srcOrd="0" destOrd="0" parTransId="{3A08226C-D551-4A02-9D37-6231147A8F35}" sibTransId="{562CD488-671C-40E6-B164-135313B7DEDB}"/>
    <dgm:cxn modelId="{814EAB03-3F76-46F8-A473-79CDF327A638}" type="presOf" srcId="{BED15627-DB89-4AC8-8AAA-CB7D37780122}" destId="{8EB264AC-C1A9-4C79-A4FF-12B9F70A480D}" srcOrd="0" destOrd="0" presId="urn:microsoft.com/office/officeart/2005/8/layout/default"/>
    <dgm:cxn modelId="{81C9E191-0F72-41EC-83C8-B1018F281E4F}" srcId="{10B080C6-73BF-43E4-ACDA-6F36B52D5B14}" destId="{BA5B67A2-7993-4948-9EBF-B05E2639D85D}" srcOrd="2" destOrd="0" parTransId="{F14B61E8-757B-42B7-B136-07B32D570789}" sibTransId="{AB921790-7278-424D-936F-49DAF453A16C}"/>
    <dgm:cxn modelId="{BFC30AFB-38EB-4CF1-BE0D-47CC5D362D15}" type="presOf" srcId="{A7C79E31-A7F1-4181-A683-D08049F9C319}" destId="{D9EAE132-8E52-417D-A4FD-11B379E2DFB5}" srcOrd="0" destOrd="0" presId="urn:microsoft.com/office/officeart/2005/8/layout/default"/>
    <dgm:cxn modelId="{412536FB-30EC-4541-805D-AA8065D22C0B}" srcId="{10B080C6-73BF-43E4-ACDA-6F36B52D5B14}" destId="{19344D7E-197B-4D01-8F65-0AE177AAC1A8}" srcOrd="3" destOrd="0" parTransId="{81F6E72E-D19E-4C6E-A72C-169F7FD705E5}" sibTransId="{405B0867-4239-47DB-A4F3-350284D9DA24}"/>
    <dgm:cxn modelId="{BB0878F1-71D3-43FF-BF3C-660742413088}" type="presOf" srcId="{BA5B67A2-7993-4948-9EBF-B05E2639D85D}" destId="{C57CBF6A-9999-475B-8AD1-479FC50B424B}" srcOrd="0" destOrd="0" presId="urn:microsoft.com/office/officeart/2005/8/layout/default"/>
    <dgm:cxn modelId="{DA6AE9D5-670C-4873-A788-DC38D90C9D00}" type="presParOf" srcId="{7E3DDCC4-0827-4595-9952-7311D9F3B55E}" destId="{D9EAE132-8E52-417D-A4FD-11B379E2DFB5}" srcOrd="0" destOrd="0" presId="urn:microsoft.com/office/officeart/2005/8/layout/default"/>
    <dgm:cxn modelId="{700CF283-AE0B-48BA-B8BB-76A9BD37178D}" type="presParOf" srcId="{7E3DDCC4-0827-4595-9952-7311D9F3B55E}" destId="{CB03B599-834D-4B86-8C40-CF42B5C21DD1}" srcOrd="1" destOrd="0" presId="urn:microsoft.com/office/officeart/2005/8/layout/default"/>
    <dgm:cxn modelId="{ECE25DFE-7DEB-4472-B297-B5B217AE48A0}" type="presParOf" srcId="{7E3DDCC4-0827-4595-9952-7311D9F3B55E}" destId="{046E46DD-7F47-42AD-B582-F8E4E7F702DE}" srcOrd="2" destOrd="0" presId="urn:microsoft.com/office/officeart/2005/8/layout/default"/>
    <dgm:cxn modelId="{9D25247E-A578-417A-9800-CF52A2BDD6F8}" type="presParOf" srcId="{7E3DDCC4-0827-4595-9952-7311D9F3B55E}" destId="{E29D7EF6-2636-4C05-926D-FA14A52F096B}" srcOrd="3" destOrd="0" presId="urn:microsoft.com/office/officeart/2005/8/layout/default"/>
    <dgm:cxn modelId="{0E27A7F1-A426-4727-872A-4EC5DBB4947D}" type="presParOf" srcId="{7E3DDCC4-0827-4595-9952-7311D9F3B55E}" destId="{C57CBF6A-9999-475B-8AD1-479FC50B424B}" srcOrd="4" destOrd="0" presId="urn:microsoft.com/office/officeart/2005/8/layout/default"/>
    <dgm:cxn modelId="{58D20D26-FE91-413F-A050-C99A4C16B6E2}" type="presParOf" srcId="{7E3DDCC4-0827-4595-9952-7311D9F3B55E}" destId="{EAAF0E3A-CAC8-4E08-A10A-BC8161CCD9A4}" srcOrd="5" destOrd="0" presId="urn:microsoft.com/office/officeart/2005/8/layout/default"/>
    <dgm:cxn modelId="{48552444-EA8C-4E57-8985-604A7CBA985B}" type="presParOf" srcId="{7E3DDCC4-0827-4595-9952-7311D9F3B55E}" destId="{0460CE2C-D921-4BE3-93A1-FDF79282B28B}" srcOrd="6" destOrd="0" presId="urn:microsoft.com/office/officeart/2005/8/layout/default"/>
    <dgm:cxn modelId="{69A53722-ADDD-4A4D-BFBF-6D20491B5927}" type="presParOf" srcId="{7E3DDCC4-0827-4595-9952-7311D9F3B55E}" destId="{7897E6D8-691C-4D12-8611-ADC479E5F170}" srcOrd="7" destOrd="0" presId="urn:microsoft.com/office/officeart/2005/8/layout/default"/>
    <dgm:cxn modelId="{4A85460D-3508-4784-9EDE-9E6686604380}" type="presParOf" srcId="{7E3DDCC4-0827-4595-9952-7311D9F3B55E}" destId="{8EB264AC-C1A9-4C79-A4FF-12B9F70A480D}" srcOrd="8" destOrd="0" presId="urn:microsoft.com/office/officeart/2005/8/layout/default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618B03-3E08-4266-96D2-94FDD9EBFCB5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0CC08B8-7476-42B4-9F59-BF5CA5F8866B}">
      <dgm:prSet phldrT="[Текст]" custT="1"/>
      <dgm:spPr>
        <a:solidFill>
          <a:srgbClr val="044816"/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</a:rPr>
            <a:t>1</a:t>
          </a:r>
          <a:endParaRPr lang="ru-RU" sz="1600" dirty="0">
            <a:solidFill>
              <a:schemeClr val="bg1"/>
            </a:solidFill>
          </a:endParaRPr>
        </a:p>
      </dgm:t>
    </dgm:pt>
    <dgm:pt modelId="{05FAB686-4F4B-48EC-AB9B-4B1D71BB9013}" type="parTrans" cxnId="{FBA2013B-9D96-4ABC-A1B6-ACCC0E826C04}">
      <dgm:prSet/>
      <dgm:spPr/>
      <dgm:t>
        <a:bodyPr/>
        <a:lstStyle/>
        <a:p>
          <a:endParaRPr lang="ru-RU"/>
        </a:p>
      </dgm:t>
    </dgm:pt>
    <dgm:pt modelId="{43A7C016-0957-412F-9051-190D6E5E1CFA}" type="sibTrans" cxnId="{FBA2013B-9D96-4ABC-A1B6-ACCC0E826C04}">
      <dgm:prSet/>
      <dgm:spPr/>
      <dgm:t>
        <a:bodyPr/>
        <a:lstStyle/>
        <a:p>
          <a:endParaRPr lang="ru-RU"/>
        </a:p>
      </dgm:t>
    </dgm:pt>
    <dgm:pt modelId="{A61CDCED-97AB-40C8-8282-077AFA1AAB33}">
      <dgm:prSet phldrT="[Текст]" custT="1"/>
      <dgm:spPr>
        <a:solidFill>
          <a:schemeClr val="lt1">
            <a:hueOff val="0"/>
            <a:satOff val="0"/>
            <a:lumOff val="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pPr algn="l"/>
          <a:r>
            <a:rPr lang="ru-RU" sz="1600" dirty="0" err="1" smtClean="0">
              <a:solidFill>
                <a:srgbClr val="044816"/>
              </a:solidFill>
              <a:latin typeface="Comic Sans MS" pitchFamily="66" charset="0"/>
            </a:rPr>
            <a:t>Экологичность</a:t>
          </a:r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 предполагает  максимально возможное сохранение имеющихся насаждений, разнообразия видов и применение устойчивых видов культурных растений. В ходе реализации проекта заложено использование экологически чистых и безопасных материалов и комплектующих.</a:t>
          </a:r>
          <a:endParaRPr lang="ru-RU" sz="1600" dirty="0">
            <a:solidFill>
              <a:srgbClr val="044816"/>
            </a:solidFill>
            <a:latin typeface="Comic Sans MS" pitchFamily="66" charset="0"/>
          </a:endParaRPr>
        </a:p>
      </dgm:t>
    </dgm:pt>
    <dgm:pt modelId="{5C20458B-8476-455E-9B7D-B0FF5D2948C2}" type="parTrans" cxnId="{B150489B-FCD3-4199-BAEA-729FDAC131ED}">
      <dgm:prSet/>
      <dgm:spPr/>
      <dgm:t>
        <a:bodyPr/>
        <a:lstStyle/>
        <a:p>
          <a:endParaRPr lang="ru-RU"/>
        </a:p>
      </dgm:t>
    </dgm:pt>
    <dgm:pt modelId="{AFB3C6BE-44BB-4074-9912-0D1025B6E863}" type="sibTrans" cxnId="{B150489B-FCD3-4199-BAEA-729FDAC131ED}">
      <dgm:prSet/>
      <dgm:spPr/>
      <dgm:t>
        <a:bodyPr/>
        <a:lstStyle/>
        <a:p>
          <a:endParaRPr lang="ru-RU"/>
        </a:p>
      </dgm:t>
    </dgm:pt>
    <dgm:pt modelId="{E2E997EB-0D76-4099-A2BB-14C36382F71C}">
      <dgm:prSet phldrT="[Текст]" custT="1"/>
      <dgm:spPr>
        <a:solidFill>
          <a:srgbClr val="044816"/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</a:rPr>
            <a:t>2</a:t>
          </a:r>
          <a:endParaRPr lang="ru-RU" sz="1600" dirty="0">
            <a:solidFill>
              <a:schemeClr val="bg1"/>
            </a:solidFill>
          </a:endParaRPr>
        </a:p>
      </dgm:t>
    </dgm:pt>
    <dgm:pt modelId="{EC8FF4B0-C7A6-4377-916C-F789D48E23E6}" type="parTrans" cxnId="{D92CF2C0-9864-4491-988E-4C6336A231F1}">
      <dgm:prSet/>
      <dgm:spPr/>
      <dgm:t>
        <a:bodyPr/>
        <a:lstStyle/>
        <a:p>
          <a:endParaRPr lang="ru-RU"/>
        </a:p>
      </dgm:t>
    </dgm:pt>
    <dgm:pt modelId="{0CE48E86-B8E0-4AF0-9E1B-CEA02B0F7988}" type="sibTrans" cxnId="{D92CF2C0-9864-4491-988E-4C6336A231F1}">
      <dgm:prSet/>
      <dgm:spPr/>
      <dgm:t>
        <a:bodyPr/>
        <a:lstStyle/>
        <a:p>
          <a:endParaRPr lang="ru-RU"/>
        </a:p>
      </dgm:t>
    </dgm:pt>
    <dgm:pt modelId="{EEF09BF3-0814-4B9C-B8BE-FA16C965A2F7}">
      <dgm:prSet phldrT="[Текст]" custT="1"/>
      <dgm:spPr>
        <a:solidFill>
          <a:schemeClr val="lt1">
            <a:hueOff val="0"/>
            <a:satOff val="0"/>
            <a:lumOff val="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pPr algn="l"/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Экономичность подразумевает использование энергосберегающих технологий и антивандальной конструкции элементов благоустройства, а так же применение местных материалов.</a:t>
          </a:r>
          <a:endParaRPr lang="ru-RU" sz="1600" dirty="0">
            <a:solidFill>
              <a:srgbClr val="044816"/>
            </a:solidFill>
            <a:latin typeface="Comic Sans MS" pitchFamily="66" charset="0"/>
          </a:endParaRPr>
        </a:p>
      </dgm:t>
    </dgm:pt>
    <dgm:pt modelId="{7D0EA44C-5F50-479D-8E53-08EAEA218AA9}" type="parTrans" cxnId="{8FB50C9A-67BC-491D-9BDB-D28508B45F3A}">
      <dgm:prSet/>
      <dgm:spPr/>
      <dgm:t>
        <a:bodyPr/>
        <a:lstStyle/>
        <a:p>
          <a:endParaRPr lang="ru-RU"/>
        </a:p>
      </dgm:t>
    </dgm:pt>
    <dgm:pt modelId="{6FD66650-8BD7-4099-8E0C-51631210DAE6}" type="sibTrans" cxnId="{8FB50C9A-67BC-491D-9BDB-D28508B45F3A}">
      <dgm:prSet/>
      <dgm:spPr/>
      <dgm:t>
        <a:bodyPr/>
        <a:lstStyle/>
        <a:p>
          <a:endParaRPr lang="ru-RU"/>
        </a:p>
      </dgm:t>
    </dgm:pt>
    <dgm:pt modelId="{CE973169-6D01-4A96-90D7-784BD925F13A}">
      <dgm:prSet phldrT="[Текст]" custT="1"/>
      <dgm:spPr>
        <a:solidFill>
          <a:schemeClr val="lt1">
            <a:hueOff val="0"/>
            <a:satOff val="0"/>
            <a:lumOff val="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pPr algn="l"/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Эстетичность - создание единой городской среды в стиле природной эстетики.</a:t>
          </a:r>
          <a:endParaRPr lang="ru-RU" sz="1600" dirty="0">
            <a:solidFill>
              <a:srgbClr val="044816"/>
            </a:solidFill>
            <a:latin typeface="Comic Sans MS" pitchFamily="66" charset="0"/>
          </a:endParaRPr>
        </a:p>
      </dgm:t>
    </dgm:pt>
    <dgm:pt modelId="{FDF76B8F-1233-4057-8DAF-2780EBBD25D9}" type="sibTrans" cxnId="{AB5DA3BB-4C52-49A1-B5EE-700915B9EEFC}">
      <dgm:prSet/>
      <dgm:spPr/>
      <dgm:t>
        <a:bodyPr/>
        <a:lstStyle/>
        <a:p>
          <a:endParaRPr lang="ru-RU"/>
        </a:p>
      </dgm:t>
    </dgm:pt>
    <dgm:pt modelId="{DCE3F26B-D741-493A-AD17-D65AE9D81B7C}" type="parTrans" cxnId="{AB5DA3BB-4C52-49A1-B5EE-700915B9EEFC}">
      <dgm:prSet/>
      <dgm:spPr/>
      <dgm:t>
        <a:bodyPr/>
        <a:lstStyle/>
        <a:p>
          <a:endParaRPr lang="ru-RU"/>
        </a:p>
      </dgm:t>
    </dgm:pt>
    <dgm:pt modelId="{825EDE82-31BB-4ED7-8034-57428EAA5126}">
      <dgm:prSet phldrT="[Текст]" custT="1"/>
      <dgm:spPr>
        <a:solidFill>
          <a:srgbClr val="044816"/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</a:rPr>
            <a:t>3</a:t>
          </a:r>
          <a:endParaRPr lang="ru-RU" sz="1600" dirty="0">
            <a:solidFill>
              <a:schemeClr val="bg1"/>
            </a:solidFill>
          </a:endParaRPr>
        </a:p>
      </dgm:t>
    </dgm:pt>
    <dgm:pt modelId="{C358FECA-1673-4B8C-BF68-CDB8EDAE3216}" type="sibTrans" cxnId="{280A6C08-2ADE-4972-BAAC-F40AC8184C6C}">
      <dgm:prSet/>
      <dgm:spPr/>
      <dgm:t>
        <a:bodyPr/>
        <a:lstStyle/>
        <a:p>
          <a:endParaRPr lang="ru-RU"/>
        </a:p>
      </dgm:t>
    </dgm:pt>
    <dgm:pt modelId="{CD128B86-08CE-469E-ACC5-B66FC4B3D869}" type="parTrans" cxnId="{280A6C08-2ADE-4972-BAAC-F40AC8184C6C}">
      <dgm:prSet/>
      <dgm:spPr/>
      <dgm:t>
        <a:bodyPr/>
        <a:lstStyle/>
        <a:p>
          <a:endParaRPr lang="ru-RU"/>
        </a:p>
      </dgm:t>
    </dgm:pt>
    <dgm:pt modelId="{4575F609-F776-4112-ADB4-784F44F4FA11}" type="pres">
      <dgm:prSet presAssocID="{22618B03-3E08-4266-96D2-94FDD9EBFCB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348481-991D-476F-90A3-E5077001E09E}" type="pres">
      <dgm:prSet presAssocID="{D0CC08B8-7476-42B4-9F59-BF5CA5F8866B}" presName="composite" presStyleCnt="0"/>
      <dgm:spPr/>
    </dgm:pt>
    <dgm:pt modelId="{E042AD10-2A14-4692-A7DE-D95EE03189C7}" type="pres">
      <dgm:prSet presAssocID="{D0CC08B8-7476-42B4-9F59-BF5CA5F8866B}" presName="parentText" presStyleLbl="alignNode1" presStyleIdx="0" presStyleCnt="3" custScaleY="12026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1AE4DD-23E3-4D7D-BAA1-83DED9D930D9}" type="pres">
      <dgm:prSet presAssocID="{D0CC08B8-7476-42B4-9F59-BF5CA5F8866B}" presName="descendantText" presStyleLbl="alignAcc1" presStyleIdx="0" presStyleCnt="3" custScaleY="128956" custLinFactNeighborY="-63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CF0097-7575-4D4F-9E08-DCE7C34E017E}" type="pres">
      <dgm:prSet presAssocID="{43A7C016-0957-412F-9051-190D6E5E1CFA}" presName="sp" presStyleCnt="0"/>
      <dgm:spPr/>
    </dgm:pt>
    <dgm:pt modelId="{B09D0C7B-DA99-46A1-A8DE-05B9002BF630}" type="pres">
      <dgm:prSet presAssocID="{E2E997EB-0D76-4099-A2BB-14C36382F71C}" presName="composite" presStyleCnt="0"/>
      <dgm:spPr/>
    </dgm:pt>
    <dgm:pt modelId="{C8BB5BA7-C77C-4C94-82AA-35D3E971B75E}" type="pres">
      <dgm:prSet presAssocID="{E2E997EB-0D76-4099-A2BB-14C36382F71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F229EC-9032-49FC-9265-6A994235D0B0}" type="pres">
      <dgm:prSet presAssocID="{E2E997EB-0D76-4099-A2BB-14C36382F71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86709F-2A7B-47D6-801F-ADA1DA57B8A6}" type="pres">
      <dgm:prSet presAssocID="{0CE48E86-B8E0-4AF0-9E1B-CEA02B0F7988}" presName="sp" presStyleCnt="0"/>
      <dgm:spPr/>
    </dgm:pt>
    <dgm:pt modelId="{7AA7077D-CCCE-4D3F-ADB3-9F15C1D3699E}" type="pres">
      <dgm:prSet presAssocID="{825EDE82-31BB-4ED7-8034-57428EAA5126}" presName="composite" presStyleCnt="0"/>
      <dgm:spPr/>
    </dgm:pt>
    <dgm:pt modelId="{AD6280BB-6B1A-4D1E-A4D2-32B0E45BC188}" type="pres">
      <dgm:prSet presAssocID="{825EDE82-31BB-4ED7-8034-57428EAA5126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876F68-1742-4940-BC6A-8AB3FF7F2B97}" type="pres">
      <dgm:prSet presAssocID="{825EDE82-31BB-4ED7-8034-57428EAA5126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274067-42A7-447F-AA32-5EF17775B6EC}" type="presOf" srcId="{825EDE82-31BB-4ED7-8034-57428EAA5126}" destId="{AD6280BB-6B1A-4D1E-A4D2-32B0E45BC188}" srcOrd="0" destOrd="0" presId="urn:microsoft.com/office/officeart/2005/8/layout/chevron2"/>
    <dgm:cxn modelId="{2EDE6C49-545D-4849-A105-797941BCF578}" type="presOf" srcId="{A61CDCED-97AB-40C8-8282-077AFA1AAB33}" destId="{E21AE4DD-23E3-4D7D-BAA1-83DED9D930D9}" srcOrd="0" destOrd="0" presId="urn:microsoft.com/office/officeart/2005/8/layout/chevron2"/>
    <dgm:cxn modelId="{18F7DF8F-B59C-4125-933B-03914D03AE77}" type="presOf" srcId="{D0CC08B8-7476-42B4-9F59-BF5CA5F8866B}" destId="{E042AD10-2A14-4692-A7DE-D95EE03189C7}" srcOrd="0" destOrd="0" presId="urn:microsoft.com/office/officeart/2005/8/layout/chevron2"/>
    <dgm:cxn modelId="{3A05F75A-9DBB-45C7-B22B-867167C58149}" type="presOf" srcId="{E2E997EB-0D76-4099-A2BB-14C36382F71C}" destId="{C8BB5BA7-C77C-4C94-82AA-35D3E971B75E}" srcOrd="0" destOrd="0" presId="urn:microsoft.com/office/officeart/2005/8/layout/chevron2"/>
    <dgm:cxn modelId="{B150489B-FCD3-4199-BAEA-729FDAC131ED}" srcId="{D0CC08B8-7476-42B4-9F59-BF5CA5F8866B}" destId="{A61CDCED-97AB-40C8-8282-077AFA1AAB33}" srcOrd="0" destOrd="0" parTransId="{5C20458B-8476-455E-9B7D-B0FF5D2948C2}" sibTransId="{AFB3C6BE-44BB-4074-9912-0D1025B6E863}"/>
    <dgm:cxn modelId="{280A6C08-2ADE-4972-BAAC-F40AC8184C6C}" srcId="{22618B03-3E08-4266-96D2-94FDD9EBFCB5}" destId="{825EDE82-31BB-4ED7-8034-57428EAA5126}" srcOrd="2" destOrd="0" parTransId="{CD128B86-08CE-469E-ACC5-B66FC4B3D869}" sibTransId="{C358FECA-1673-4B8C-BF68-CDB8EDAE3216}"/>
    <dgm:cxn modelId="{C733ED88-3F4F-4ED3-B1EB-8E782E7CC401}" type="presOf" srcId="{EEF09BF3-0814-4B9C-B8BE-FA16C965A2F7}" destId="{F4F229EC-9032-49FC-9265-6A994235D0B0}" srcOrd="0" destOrd="0" presId="urn:microsoft.com/office/officeart/2005/8/layout/chevron2"/>
    <dgm:cxn modelId="{AB5DA3BB-4C52-49A1-B5EE-700915B9EEFC}" srcId="{825EDE82-31BB-4ED7-8034-57428EAA5126}" destId="{CE973169-6D01-4A96-90D7-784BD925F13A}" srcOrd="0" destOrd="0" parTransId="{DCE3F26B-D741-493A-AD17-D65AE9D81B7C}" sibTransId="{FDF76B8F-1233-4057-8DAF-2780EBBD25D9}"/>
    <dgm:cxn modelId="{9D64D9E2-97D9-4645-BAE2-689283DC7529}" type="presOf" srcId="{CE973169-6D01-4A96-90D7-784BD925F13A}" destId="{34876F68-1742-4940-BC6A-8AB3FF7F2B97}" srcOrd="0" destOrd="0" presId="urn:microsoft.com/office/officeart/2005/8/layout/chevron2"/>
    <dgm:cxn modelId="{38745FE9-F464-4A86-8054-9B1AD79F1387}" type="presOf" srcId="{22618B03-3E08-4266-96D2-94FDD9EBFCB5}" destId="{4575F609-F776-4112-ADB4-784F44F4FA11}" srcOrd="0" destOrd="0" presId="urn:microsoft.com/office/officeart/2005/8/layout/chevron2"/>
    <dgm:cxn modelId="{FBA2013B-9D96-4ABC-A1B6-ACCC0E826C04}" srcId="{22618B03-3E08-4266-96D2-94FDD9EBFCB5}" destId="{D0CC08B8-7476-42B4-9F59-BF5CA5F8866B}" srcOrd="0" destOrd="0" parTransId="{05FAB686-4F4B-48EC-AB9B-4B1D71BB9013}" sibTransId="{43A7C016-0957-412F-9051-190D6E5E1CFA}"/>
    <dgm:cxn modelId="{D92CF2C0-9864-4491-988E-4C6336A231F1}" srcId="{22618B03-3E08-4266-96D2-94FDD9EBFCB5}" destId="{E2E997EB-0D76-4099-A2BB-14C36382F71C}" srcOrd="1" destOrd="0" parTransId="{EC8FF4B0-C7A6-4377-916C-F789D48E23E6}" sibTransId="{0CE48E86-B8E0-4AF0-9E1B-CEA02B0F7988}"/>
    <dgm:cxn modelId="{8FB50C9A-67BC-491D-9BDB-D28508B45F3A}" srcId="{E2E997EB-0D76-4099-A2BB-14C36382F71C}" destId="{EEF09BF3-0814-4B9C-B8BE-FA16C965A2F7}" srcOrd="0" destOrd="0" parTransId="{7D0EA44C-5F50-479D-8E53-08EAEA218AA9}" sibTransId="{6FD66650-8BD7-4099-8E0C-51631210DAE6}"/>
    <dgm:cxn modelId="{BC934C8C-B19D-4644-863D-8E383302726D}" type="presParOf" srcId="{4575F609-F776-4112-ADB4-784F44F4FA11}" destId="{AF348481-991D-476F-90A3-E5077001E09E}" srcOrd="0" destOrd="0" presId="urn:microsoft.com/office/officeart/2005/8/layout/chevron2"/>
    <dgm:cxn modelId="{9A6C906C-3184-4B7E-BD8A-2ACDE266F71D}" type="presParOf" srcId="{AF348481-991D-476F-90A3-E5077001E09E}" destId="{E042AD10-2A14-4692-A7DE-D95EE03189C7}" srcOrd="0" destOrd="0" presId="urn:microsoft.com/office/officeart/2005/8/layout/chevron2"/>
    <dgm:cxn modelId="{75BC1DA7-F964-4617-A6E5-5ACB536795EE}" type="presParOf" srcId="{AF348481-991D-476F-90A3-E5077001E09E}" destId="{E21AE4DD-23E3-4D7D-BAA1-83DED9D930D9}" srcOrd="1" destOrd="0" presId="urn:microsoft.com/office/officeart/2005/8/layout/chevron2"/>
    <dgm:cxn modelId="{A2FE410D-DCFE-4984-8A3D-16A123BBB5DE}" type="presParOf" srcId="{4575F609-F776-4112-ADB4-784F44F4FA11}" destId="{1CCF0097-7575-4D4F-9E08-DCE7C34E017E}" srcOrd="1" destOrd="0" presId="urn:microsoft.com/office/officeart/2005/8/layout/chevron2"/>
    <dgm:cxn modelId="{174E1537-BCEF-45B9-B334-F225820CD42A}" type="presParOf" srcId="{4575F609-F776-4112-ADB4-784F44F4FA11}" destId="{B09D0C7B-DA99-46A1-A8DE-05B9002BF630}" srcOrd="2" destOrd="0" presId="urn:microsoft.com/office/officeart/2005/8/layout/chevron2"/>
    <dgm:cxn modelId="{44029A80-5FA4-45E9-B6BE-89ABDB195A33}" type="presParOf" srcId="{B09D0C7B-DA99-46A1-A8DE-05B9002BF630}" destId="{C8BB5BA7-C77C-4C94-82AA-35D3E971B75E}" srcOrd="0" destOrd="0" presId="urn:microsoft.com/office/officeart/2005/8/layout/chevron2"/>
    <dgm:cxn modelId="{BF538E86-7FB0-4A15-85A6-20977C0999F8}" type="presParOf" srcId="{B09D0C7B-DA99-46A1-A8DE-05B9002BF630}" destId="{F4F229EC-9032-49FC-9265-6A994235D0B0}" srcOrd="1" destOrd="0" presId="urn:microsoft.com/office/officeart/2005/8/layout/chevron2"/>
    <dgm:cxn modelId="{44003890-26A3-4AB6-B704-8A8DD884C6E4}" type="presParOf" srcId="{4575F609-F776-4112-ADB4-784F44F4FA11}" destId="{F986709F-2A7B-47D6-801F-ADA1DA57B8A6}" srcOrd="3" destOrd="0" presId="urn:microsoft.com/office/officeart/2005/8/layout/chevron2"/>
    <dgm:cxn modelId="{872A8DBF-6D95-428D-9864-0526AC43F290}" type="presParOf" srcId="{4575F609-F776-4112-ADB4-784F44F4FA11}" destId="{7AA7077D-CCCE-4D3F-ADB3-9F15C1D3699E}" srcOrd="4" destOrd="0" presId="urn:microsoft.com/office/officeart/2005/8/layout/chevron2"/>
    <dgm:cxn modelId="{97E3FD8D-E02C-436C-A92B-46CC0F695546}" type="presParOf" srcId="{7AA7077D-CCCE-4D3F-ADB3-9F15C1D3699E}" destId="{AD6280BB-6B1A-4D1E-A4D2-32B0E45BC188}" srcOrd="0" destOrd="0" presId="urn:microsoft.com/office/officeart/2005/8/layout/chevron2"/>
    <dgm:cxn modelId="{51045C59-0A10-4C5A-9780-990AE651C96D}" type="presParOf" srcId="{7AA7077D-CCCE-4D3F-ADB3-9F15C1D3699E}" destId="{34876F68-1742-4940-BC6A-8AB3FF7F2B97}" srcOrd="1" destOrd="0" presId="urn:microsoft.com/office/officeart/2005/8/layout/chevron2"/>
  </dgm:cxnLst>
  <dgm:bg/>
  <dgm:whole>
    <a:ln>
      <a:noFill/>
    </a:ln>
  </dgm:whole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0B080C6-73BF-43E4-ACDA-6F36B52D5B14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A7C79E31-A7F1-4181-A683-D08049F9C319}">
      <dgm:prSet phldrT="[Текст]" custT="1"/>
      <dgm:spPr>
        <a:solidFill>
          <a:schemeClr val="lt1">
            <a:hueOff val="0"/>
            <a:satOff val="0"/>
            <a:lumOff val="0"/>
            <a:alpha val="55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 prstMaterial="metal">
          <a:bevelT/>
        </a:sp3d>
      </dgm:spPr>
      <dgm:t>
        <a:bodyPr/>
        <a:lstStyle/>
        <a:p>
          <a:pPr algn="ctr"/>
          <a:r>
            <a:rPr lang="ru-RU" sz="2000" dirty="0" smtClean="0">
              <a:solidFill>
                <a:srgbClr val="044816"/>
              </a:solidFill>
              <a:latin typeface="Comic Sans MS" pitchFamily="66" charset="0"/>
            </a:rPr>
            <a:t>Удалённость рабочего посёлка </a:t>
          </a:r>
          <a:r>
            <a:rPr lang="ru-RU" sz="2000" dirty="0" err="1" smtClean="0">
              <a:solidFill>
                <a:srgbClr val="044816"/>
              </a:solidFill>
              <a:latin typeface="Comic Sans MS" pitchFamily="66" charset="0"/>
            </a:rPr>
            <a:t>Игрим</a:t>
          </a:r>
          <a:r>
            <a:rPr lang="ru-RU" sz="2000" dirty="0" smtClean="0">
              <a:solidFill>
                <a:srgbClr val="044816"/>
              </a:solidFill>
              <a:latin typeface="Comic Sans MS" pitchFamily="66" charset="0"/>
            </a:rPr>
            <a:t>.</a:t>
          </a:r>
          <a:endParaRPr lang="ru-RU" sz="2000" dirty="0">
            <a:solidFill>
              <a:srgbClr val="044816"/>
            </a:solidFill>
            <a:latin typeface="Comic Sans MS" pitchFamily="66" charset="0"/>
          </a:endParaRPr>
        </a:p>
      </dgm:t>
    </dgm:pt>
    <dgm:pt modelId="{3A08226C-D551-4A02-9D37-6231147A8F35}" type="parTrans" cxnId="{E1F374A0-BEAD-4DCC-9061-B22CEE707D8E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562CD488-671C-40E6-B164-135313B7DEDB}" type="sibTrans" cxnId="{E1F374A0-BEAD-4DCC-9061-B22CEE707D8E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00BB4015-CABE-4E1B-9639-AC8C721A0542}">
      <dgm:prSet phldrT="[Текст]" custT="1"/>
      <dgm:spPr>
        <a:solidFill>
          <a:schemeClr val="lt1">
            <a:hueOff val="0"/>
            <a:satOff val="0"/>
            <a:lumOff val="0"/>
            <a:alpha val="55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 prstMaterial="metal">
          <a:bevelT/>
        </a:sp3d>
      </dgm:spPr>
      <dgm:t>
        <a:bodyPr/>
        <a:lstStyle/>
        <a:p>
          <a:r>
            <a:rPr lang="ru-RU" sz="2000" dirty="0" smtClean="0">
              <a:solidFill>
                <a:srgbClr val="044816"/>
              </a:solidFill>
              <a:latin typeface="Comic Sans MS" pitchFamily="66" charset="0"/>
            </a:rPr>
            <a:t>Сложная </a:t>
          </a:r>
          <a:r>
            <a:rPr lang="ru-RU" sz="2000" dirty="0" err="1" smtClean="0">
              <a:solidFill>
                <a:srgbClr val="044816"/>
              </a:solidFill>
              <a:latin typeface="Comic Sans MS" pitchFamily="66" charset="0"/>
            </a:rPr>
            <a:t>логистическая</a:t>
          </a:r>
          <a:r>
            <a:rPr lang="ru-RU" sz="2000" dirty="0" smtClean="0">
              <a:solidFill>
                <a:srgbClr val="044816"/>
              </a:solidFill>
              <a:latin typeface="Comic Sans MS" pitchFamily="66" charset="0"/>
            </a:rPr>
            <a:t> схема.</a:t>
          </a:r>
          <a:endParaRPr lang="ru-RU" sz="2000" dirty="0">
            <a:solidFill>
              <a:srgbClr val="044816"/>
            </a:solidFill>
            <a:latin typeface="Comic Sans MS" pitchFamily="66" charset="0"/>
          </a:endParaRPr>
        </a:p>
      </dgm:t>
    </dgm:pt>
    <dgm:pt modelId="{504A9203-7C2C-4813-BE7E-E3FF2340BBA4}" type="parTrans" cxnId="{00456085-D84F-4345-870C-A882E7154E32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6A2AEB8A-8EA2-4B32-ACAA-826E46480E15}" type="sibTrans" cxnId="{00456085-D84F-4345-870C-A882E7154E32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BA5B67A2-7993-4948-9EBF-B05E2639D85D}">
      <dgm:prSet phldrT="[Текст]" custT="1"/>
      <dgm:spPr>
        <a:solidFill>
          <a:schemeClr val="lt1">
            <a:hueOff val="0"/>
            <a:satOff val="0"/>
            <a:lumOff val="0"/>
            <a:alpha val="55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 prstMaterial="metal">
          <a:bevelT/>
        </a:sp3d>
      </dgm:spPr>
      <dgm:t>
        <a:bodyPr/>
        <a:lstStyle/>
        <a:p>
          <a:r>
            <a:rPr lang="ru-RU" sz="2000" dirty="0" smtClean="0">
              <a:solidFill>
                <a:srgbClr val="044816"/>
              </a:solidFill>
              <a:latin typeface="Comic Sans MS" pitchFamily="66" charset="0"/>
            </a:rPr>
            <a:t>Природно-климатическая зона с большой степенью риска.</a:t>
          </a:r>
          <a:endParaRPr lang="ru-RU" sz="2000" dirty="0">
            <a:solidFill>
              <a:srgbClr val="044816"/>
            </a:solidFill>
            <a:latin typeface="Comic Sans MS" pitchFamily="66" charset="0"/>
          </a:endParaRPr>
        </a:p>
      </dgm:t>
    </dgm:pt>
    <dgm:pt modelId="{F14B61E8-757B-42B7-B136-07B32D570789}" type="parTrans" cxnId="{81C9E191-0F72-41EC-83C8-B1018F281E4F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AB921790-7278-424D-936F-49DAF453A16C}" type="sibTrans" cxnId="{81C9E191-0F72-41EC-83C8-B1018F281E4F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19344D7E-197B-4D01-8F65-0AE177AAC1A8}">
      <dgm:prSet phldrT="[Текст]" custT="1"/>
      <dgm:spPr>
        <a:solidFill>
          <a:schemeClr val="lt1">
            <a:hueOff val="0"/>
            <a:satOff val="0"/>
            <a:lumOff val="0"/>
            <a:alpha val="55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 prstMaterial="metal">
          <a:bevelT/>
        </a:sp3d>
      </dgm:spPr>
      <dgm:t>
        <a:bodyPr/>
        <a:lstStyle/>
        <a:p>
          <a:r>
            <a:rPr lang="ru-RU" sz="2000" dirty="0" smtClean="0">
              <a:solidFill>
                <a:srgbClr val="044816"/>
              </a:solidFill>
              <a:latin typeface="Comic Sans MS" pitchFamily="66" charset="0"/>
            </a:rPr>
            <a:t>Общий уровень культуры населения.</a:t>
          </a:r>
          <a:endParaRPr lang="ru-RU" sz="2000" dirty="0">
            <a:solidFill>
              <a:srgbClr val="044816"/>
            </a:solidFill>
            <a:latin typeface="Comic Sans MS" pitchFamily="66" charset="0"/>
          </a:endParaRPr>
        </a:p>
      </dgm:t>
    </dgm:pt>
    <dgm:pt modelId="{81F6E72E-D19E-4C6E-A72C-169F7FD705E5}" type="parTrans" cxnId="{412536FB-30EC-4541-805D-AA8065D22C0B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405B0867-4239-47DB-A4F3-350284D9DA24}" type="sibTrans" cxnId="{412536FB-30EC-4541-805D-AA8065D22C0B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BED15627-DB89-4AC8-8AAA-CB7D37780122}">
      <dgm:prSet phldrT="[Текст]" custT="1"/>
      <dgm:spPr>
        <a:solidFill>
          <a:schemeClr val="lt1">
            <a:hueOff val="0"/>
            <a:satOff val="0"/>
            <a:lumOff val="0"/>
            <a:alpha val="55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 prstMaterial="metal">
          <a:bevelT/>
        </a:sp3d>
      </dgm:spPr>
      <dgm:t>
        <a:bodyPr/>
        <a:lstStyle/>
        <a:p>
          <a:r>
            <a:rPr lang="ru-RU" sz="2000" dirty="0" smtClean="0">
              <a:solidFill>
                <a:srgbClr val="044816"/>
              </a:solidFill>
              <a:latin typeface="Comic Sans MS" pitchFamily="66" charset="0"/>
            </a:rPr>
            <a:t>Ограниченный бюджет.</a:t>
          </a:r>
          <a:endParaRPr lang="ru-RU" sz="2000" dirty="0">
            <a:solidFill>
              <a:srgbClr val="044816"/>
            </a:solidFill>
            <a:latin typeface="Comic Sans MS" pitchFamily="66" charset="0"/>
          </a:endParaRPr>
        </a:p>
      </dgm:t>
    </dgm:pt>
    <dgm:pt modelId="{4E3AF8EA-3406-4FC7-9AC7-12C000864319}" type="parTrans" cxnId="{7FA9C380-9D4B-400F-BE30-B14B3E7C8D47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AAD6F20F-22BF-40FB-AEB5-D0A67B09F81C}" type="sibTrans" cxnId="{7FA9C380-9D4B-400F-BE30-B14B3E7C8D47}">
      <dgm:prSet/>
      <dgm:spPr/>
      <dgm:t>
        <a:bodyPr/>
        <a:lstStyle/>
        <a:p>
          <a:endParaRPr lang="ru-RU">
            <a:solidFill>
              <a:srgbClr val="044816"/>
            </a:solidFill>
          </a:endParaRPr>
        </a:p>
      </dgm:t>
    </dgm:pt>
    <dgm:pt modelId="{7E3DDCC4-0827-4595-9952-7311D9F3B55E}" type="pres">
      <dgm:prSet presAssocID="{10B080C6-73BF-43E4-ACDA-6F36B52D5B1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EAE132-8E52-417D-A4FD-11B379E2DFB5}" type="pres">
      <dgm:prSet presAssocID="{A7C79E31-A7F1-4181-A683-D08049F9C31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03B599-834D-4B86-8C40-CF42B5C21DD1}" type="pres">
      <dgm:prSet presAssocID="{562CD488-671C-40E6-B164-135313B7DEDB}" presName="sibTrans" presStyleCnt="0"/>
      <dgm:spPr/>
    </dgm:pt>
    <dgm:pt modelId="{046E46DD-7F47-42AD-B582-F8E4E7F702DE}" type="pres">
      <dgm:prSet presAssocID="{00BB4015-CABE-4E1B-9639-AC8C721A054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9D7EF6-2636-4C05-926D-FA14A52F096B}" type="pres">
      <dgm:prSet presAssocID="{6A2AEB8A-8EA2-4B32-ACAA-826E46480E15}" presName="sibTrans" presStyleCnt="0"/>
      <dgm:spPr/>
    </dgm:pt>
    <dgm:pt modelId="{C57CBF6A-9999-475B-8AD1-479FC50B424B}" type="pres">
      <dgm:prSet presAssocID="{BA5B67A2-7993-4948-9EBF-B05E2639D85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AF0E3A-CAC8-4E08-A10A-BC8161CCD9A4}" type="pres">
      <dgm:prSet presAssocID="{AB921790-7278-424D-936F-49DAF453A16C}" presName="sibTrans" presStyleCnt="0"/>
      <dgm:spPr/>
    </dgm:pt>
    <dgm:pt modelId="{0460CE2C-D921-4BE3-93A1-FDF79282B28B}" type="pres">
      <dgm:prSet presAssocID="{19344D7E-197B-4D01-8F65-0AE177AAC1A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97E6D8-691C-4D12-8611-ADC479E5F170}" type="pres">
      <dgm:prSet presAssocID="{405B0867-4239-47DB-A4F3-350284D9DA24}" presName="sibTrans" presStyleCnt="0"/>
      <dgm:spPr/>
    </dgm:pt>
    <dgm:pt modelId="{8EB264AC-C1A9-4C79-A4FF-12B9F70A480D}" type="pres">
      <dgm:prSet presAssocID="{BED15627-DB89-4AC8-8AAA-CB7D3778012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8C869D-2E9D-45A7-88C5-3759418196F9}" type="presOf" srcId="{19344D7E-197B-4D01-8F65-0AE177AAC1A8}" destId="{0460CE2C-D921-4BE3-93A1-FDF79282B28B}" srcOrd="0" destOrd="0" presId="urn:microsoft.com/office/officeart/2005/8/layout/default"/>
    <dgm:cxn modelId="{5F7835E0-1421-470E-A23B-EEC96B09D9F0}" type="presOf" srcId="{BA5B67A2-7993-4948-9EBF-B05E2639D85D}" destId="{C57CBF6A-9999-475B-8AD1-479FC50B424B}" srcOrd="0" destOrd="0" presId="urn:microsoft.com/office/officeart/2005/8/layout/default"/>
    <dgm:cxn modelId="{7FA9C380-9D4B-400F-BE30-B14B3E7C8D47}" srcId="{10B080C6-73BF-43E4-ACDA-6F36B52D5B14}" destId="{BED15627-DB89-4AC8-8AAA-CB7D37780122}" srcOrd="4" destOrd="0" parTransId="{4E3AF8EA-3406-4FC7-9AC7-12C000864319}" sibTransId="{AAD6F20F-22BF-40FB-AEB5-D0A67B09F81C}"/>
    <dgm:cxn modelId="{00456085-D84F-4345-870C-A882E7154E32}" srcId="{10B080C6-73BF-43E4-ACDA-6F36B52D5B14}" destId="{00BB4015-CABE-4E1B-9639-AC8C721A0542}" srcOrd="1" destOrd="0" parTransId="{504A9203-7C2C-4813-BE7E-E3FF2340BBA4}" sibTransId="{6A2AEB8A-8EA2-4B32-ACAA-826E46480E15}"/>
    <dgm:cxn modelId="{E1F374A0-BEAD-4DCC-9061-B22CEE707D8E}" srcId="{10B080C6-73BF-43E4-ACDA-6F36B52D5B14}" destId="{A7C79E31-A7F1-4181-A683-D08049F9C319}" srcOrd="0" destOrd="0" parTransId="{3A08226C-D551-4A02-9D37-6231147A8F35}" sibTransId="{562CD488-671C-40E6-B164-135313B7DEDB}"/>
    <dgm:cxn modelId="{383CC40F-5416-4398-9444-3DDFB33EDED9}" type="presOf" srcId="{BED15627-DB89-4AC8-8AAA-CB7D37780122}" destId="{8EB264AC-C1A9-4C79-A4FF-12B9F70A480D}" srcOrd="0" destOrd="0" presId="urn:microsoft.com/office/officeart/2005/8/layout/default"/>
    <dgm:cxn modelId="{8F32F689-7D2D-4848-BCC2-7B6EE938E855}" type="presOf" srcId="{10B080C6-73BF-43E4-ACDA-6F36B52D5B14}" destId="{7E3DDCC4-0827-4595-9952-7311D9F3B55E}" srcOrd="0" destOrd="0" presId="urn:microsoft.com/office/officeart/2005/8/layout/default"/>
    <dgm:cxn modelId="{81C9E191-0F72-41EC-83C8-B1018F281E4F}" srcId="{10B080C6-73BF-43E4-ACDA-6F36B52D5B14}" destId="{BA5B67A2-7993-4948-9EBF-B05E2639D85D}" srcOrd="2" destOrd="0" parTransId="{F14B61E8-757B-42B7-B136-07B32D570789}" sibTransId="{AB921790-7278-424D-936F-49DAF453A16C}"/>
    <dgm:cxn modelId="{412536FB-30EC-4541-805D-AA8065D22C0B}" srcId="{10B080C6-73BF-43E4-ACDA-6F36B52D5B14}" destId="{19344D7E-197B-4D01-8F65-0AE177AAC1A8}" srcOrd="3" destOrd="0" parTransId="{81F6E72E-D19E-4C6E-A72C-169F7FD705E5}" sibTransId="{405B0867-4239-47DB-A4F3-350284D9DA24}"/>
    <dgm:cxn modelId="{2DF48CD6-96F2-48C4-9C8C-CE6B3DA9C190}" type="presOf" srcId="{00BB4015-CABE-4E1B-9639-AC8C721A0542}" destId="{046E46DD-7F47-42AD-B582-F8E4E7F702DE}" srcOrd="0" destOrd="0" presId="urn:microsoft.com/office/officeart/2005/8/layout/default"/>
    <dgm:cxn modelId="{CD6FC8CA-5632-4E19-89F4-C8C9824CF41B}" type="presOf" srcId="{A7C79E31-A7F1-4181-A683-D08049F9C319}" destId="{D9EAE132-8E52-417D-A4FD-11B379E2DFB5}" srcOrd="0" destOrd="0" presId="urn:microsoft.com/office/officeart/2005/8/layout/default"/>
    <dgm:cxn modelId="{E7A72B82-E55C-4AD3-84A5-E32848A4593F}" type="presParOf" srcId="{7E3DDCC4-0827-4595-9952-7311D9F3B55E}" destId="{D9EAE132-8E52-417D-A4FD-11B379E2DFB5}" srcOrd="0" destOrd="0" presId="urn:microsoft.com/office/officeart/2005/8/layout/default"/>
    <dgm:cxn modelId="{21609770-F1FF-47EB-B16D-E0E2A3C41845}" type="presParOf" srcId="{7E3DDCC4-0827-4595-9952-7311D9F3B55E}" destId="{CB03B599-834D-4B86-8C40-CF42B5C21DD1}" srcOrd="1" destOrd="0" presId="urn:microsoft.com/office/officeart/2005/8/layout/default"/>
    <dgm:cxn modelId="{B4854C88-C22C-4860-9EA9-D70A57E77946}" type="presParOf" srcId="{7E3DDCC4-0827-4595-9952-7311D9F3B55E}" destId="{046E46DD-7F47-42AD-B582-F8E4E7F702DE}" srcOrd="2" destOrd="0" presId="urn:microsoft.com/office/officeart/2005/8/layout/default"/>
    <dgm:cxn modelId="{E489C075-5506-4E0F-8F16-B7E9FC349EEC}" type="presParOf" srcId="{7E3DDCC4-0827-4595-9952-7311D9F3B55E}" destId="{E29D7EF6-2636-4C05-926D-FA14A52F096B}" srcOrd="3" destOrd="0" presId="urn:microsoft.com/office/officeart/2005/8/layout/default"/>
    <dgm:cxn modelId="{B5147734-E37E-4CBC-B3A8-818D3A8D37C2}" type="presParOf" srcId="{7E3DDCC4-0827-4595-9952-7311D9F3B55E}" destId="{C57CBF6A-9999-475B-8AD1-479FC50B424B}" srcOrd="4" destOrd="0" presId="urn:microsoft.com/office/officeart/2005/8/layout/default"/>
    <dgm:cxn modelId="{A36D4B6A-315D-48FE-B067-7497C4CF1878}" type="presParOf" srcId="{7E3DDCC4-0827-4595-9952-7311D9F3B55E}" destId="{EAAF0E3A-CAC8-4E08-A10A-BC8161CCD9A4}" srcOrd="5" destOrd="0" presId="urn:microsoft.com/office/officeart/2005/8/layout/default"/>
    <dgm:cxn modelId="{57A4A9F2-7445-4DA0-A5CA-171EE2380D35}" type="presParOf" srcId="{7E3DDCC4-0827-4595-9952-7311D9F3B55E}" destId="{0460CE2C-D921-4BE3-93A1-FDF79282B28B}" srcOrd="6" destOrd="0" presId="urn:microsoft.com/office/officeart/2005/8/layout/default"/>
    <dgm:cxn modelId="{4099BF65-C2D7-4A4A-8042-1987F8D0E3AD}" type="presParOf" srcId="{7E3DDCC4-0827-4595-9952-7311D9F3B55E}" destId="{7897E6D8-691C-4D12-8611-ADC479E5F170}" srcOrd="7" destOrd="0" presId="urn:microsoft.com/office/officeart/2005/8/layout/default"/>
    <dgm:cxn modelId="{061F3897-67A2-439A-9532-682D507A4992}" type="presParOf" srcId="{7E3DDCC4-0827-4595-9952-7311D9F3B55E}" destId="{8EB264AC-C1A9-4C79-A4FF-12B9F70A480D}" srcOrd="8" destOrd="0" presId="urn:microsoft.com/office/officeart/2005/8/layout/default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A785D50-397C-4D42-900E-0B1A19B16D2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81B793-3A99-4983-B529-5B1C1D3A1660}">
      <dgm:prSet phldrT="[Текст]"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Разработка концепции благоустройства и озеленения.</a:t>
          </a:r>
          <a:endParaRPr lang="ru-RU" sz="1600" dirty="0">
            <a:solidFill>
              <a:srgbClr val="044816"/>
            </a:solidFill>
            <a:latin typeface="Comic Sans MS" pitchFamily="66" charset="0"/>
          </a:endParaRPr>
        </a:p>
      </dgm:t>
    </dgm:pt>
    <dgm:pt modelId="{6A93B935-C16C-4F67-B55C-64E84BDB04B4}" type="parTrans" cxnId="{893A50A2-B9E3-4847-85AA-C3C1BB615470}">
      <dgm:prSet/>
      <dgm:spPr/>
      <dgm:t>
        <a:bodyPr/>
        <a:lstStyle/>
        <a:p>
          <a:endParaRPr lang="ru-RU"/>
        </a:p>
      </dgm:t>
    </dgm:pt>
    <dgm:pt modelId="{331DD747-0300-49AE-BADA-7168F89AB83A}" type="sibTrans" cxnId="{893A50A2-B9E3-4847-85AA-C3C1BB615470}">
      <dgm:prSet/>
      <dgm:spPr/>
      <dgm:t>
        <a:bodyPr/>
        <a:lstStyle/>
        <a:p>
          <a:endParaRPr lang="ru-RU"/>
        </a:p>
      </dgm:t>
    </dgm:pt>
    <dgm:pt modelId="{D5303D38-5D3B-4A9E-8676-642272556439}">
      <dgm:prSet phldrT="[Текст]"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Проведение санитарной и формирующей обрезки насаждений </a:t>
          </a:r>
        </a:p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по гостевым маршрутам.</a:t>
          </a:r>
          <a:endParaRPr lang="ru-RU" sz="1600" dirty="0">
            <a:solidFill>
              <a:srgbClr val="044816"/>
            </a:solidFill>
            <a:latin typeface="Comic Sans MS" pitchFamily="66" charset="0"/>
          </a:endParaRPr>
        </a:p>
      </dgm:t>
    </dgm:pt>
    <dgm:pt modelId="{D14AA9E8-D320-48B2-A66C-7B44B0ADB427}" type="parTrans" cxnId="{37F7589B-8092-4AE3-8B83-074EC097010B}">
      <dgm:prSet/>
      <dgm:spPr/>
      <dgm:t>
        <a:bodyPr/>
        <a:lstStyle/>
        <a:p>
          <a:endParaRPr lang="ru-RU"/>
        </a:p>
      </dgm:t>
    </dgm:pt>
    <dgm:pt modelId="{5DFF3F06-65B0-4048-8572-C978C2D9CBFF}" type="sibTrans" cxnId="{37F7589B-8092-4AE3-8B83-074EC097010B}">
      <dgm:prSet/>
      <dgm:spPr/>
      <dgm:t>
        <a:bodyPr/>
        <a:lstStyle/>
        <a:p>
          <a:endParaRPr lang="ru-RU"/>
        </a:p>
      </dgm:t>
    </dgm:pt>
    <dgm:pt modelId="{C5AC3AD9-6986-4A9E-A8C4-14DCEB22C8A9}">
      <dgm:prSet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Замена ограждений прилегающих территорий жилых домов </a:t>
          </a:r>
        </a:p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по гостевым маршрутам.</a:t>
          </a:r>
          <a:endParaRPr lang="ru-RU" sz="1600" dirty="0">
            <a:solidFill>
              <a:srgbClr val="044816"/>
            </a:solidFill>
            <a:latin typeface="Comic Sans MS" pitchFamily="66" charset="0"/>
          </a:endParaRPr>
        </a:p>
      </dgm:t>
    </dgm:pt>
    <dgm:pt modelId="{9156806B-F346-48A1-B251-3B893AC3D8D7}" type="parTrans" cxnId="{6850F9E3-0D23-4EE5-8B25-14C8F0257700}">
      <dgm:prSet/>
      <dgm:spPr/>
      <dgm:t>
        <a:bodyPr/>
        <a:lstStyle/>
        <a:p>
          <a:endParaRPr lang="ru-RU"/>
        </a:p>
      </dgm:t>
    </dgm:pt>
    <dgm:pt modelId="{D51064AB-6B0C-4758-A2C0-292616CBB925}" type="sibTrans" cxnId="{6850F9E3-0D23-4EE5-8B25-14C8F0257700}">
      <dgm:prSet/>
      <dgm:spPr/>
      <dgm:t>
        <a:bodyPr/>
        <a:lstStyle/>
        <a:p>
          <a:endParaRPr lang="ru-RU"/>
        </a:p>
      </dgm:t>
    </dgm:pt>
    <dgm:pt modelId="{08655D54-C0C8-4BA9-83BA-08168D699E5C}">
      <dgm:prSet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Проведение работ по озеленению площади Согласия.</a:t>
          </a:r>
          <a:endParaRPr lang="ru-RU" sz="1600" dirty="0">
            <a:solidFill>
              <a:srgbClr val="044816"/>
            </a:solidFill>
            <a:latin typeface="Comic Sans MS" pitchFamily="66" charset="0"/>
          </a:endParaRPr>
        </a:p>
      </dgm:t>
    </dgm:pt>
    <dgm:pt modelId="{3EF58038-EFA9-4C7B-9306-9A6AB0E50368}" type="parTrans" cxnId="{AC92FEBA-CC2D-4137-9767-C53AED7E9735}">
      <dgm:prSet/>
      <dgm:spPr/>
      <dgm:t>
        <a:bodyPr/>
        <a:lstStyle/>
        <a:p>
          <a:endParaRPr lang="ru-RU"/>
        </a:p>
      </dgm:t>
    </dgm:pt>
    <dgm:pt modelId="{30FF88F2-3296-4221-8D7D-02777E5C521F}" type="sibTrans" cxnId="{AC92FEBA-CC2D-4137-9767-C53AED7E9735}">
      <dgm:prSet/>
      <dgm:spPr/>
      <dgm:t>
        <a:bodyPr/>
        <a:lstStyle/>
        <a:p>
          <a:endParaRPr lang="ru-RU"/>
        </a:p>
      </dgm:t>
    </dgm:pt>
    <dgm:pt modelId="{52E22480-166E-462F-A5CB-BDB89B726B67}">
      <dgm:prSet custT="1"/>
      <dgm:spPr>
        <a:solidFill>
          <a:schemeClr val="bg1">
            <a:alpha val="65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Разработка системы текущего содержания насаждений.</a:t>
          </a:r>
          <a:endParaRPr lang="ru-RU" sz="1600" dirty="0">
            <a:solidFill>
              <a:srgbClr val="044816"/>
            </a:solidFill>
            <a:latin typeface="Comic Sans MS" pitchFamily="66" charset="0"/>
          </a:endParaRPr>
        </a:p>
      </dgm:t>
    </dgm:pt>
    <dgm:pt modelId="{9F06B801-607B-4682-995E-FFAF05738D06}" type="parTrans" cxnId="{9C430479-8B48-419E-B858-9B2BFCF3BC6A}">
      <dgm:prSet/>
      <dgm:spPr/>
      <dgm:t>
        <a:bodyPr/>
        <a:lstStyle/>
        <a:p>
          <a:endParaRPr lang="ru-RU"/>
        </a:p>
      </dgm:t>
    </dgm:pt>
    <dgm:pt modelId="{50ABD14D-2A63-422A-8ED2-F7C3BEE2C20F}" type="sibTrans" cxnId="{9C430479-8B48-419E-B858-9B2BFCF3BC6A}">
      <dgm:prSet/>
      <dgm:spPr/>
      <dgm:t>
        <a:bodyPr/>
        <a:lstStyle/>
        <a:p>
          <a:endParaRPr lang="ru-RU"/>
        </a:p>
      </dgm:t>
    </dgm:pt>
    <dgm:pt modelId="{D9393C04-3291-4586-92BA-2CB5AF78DF8F}">
      <dgm:prSet phldrT="[Текст]"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Проектирование и разработка ПСД ключевых ландшафтных объектов: </a:t>
          </a:r>
        </a:p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-реконструкции сквера "Сказочный бор", ул.  Кооперативная - Советская;</a:t>
          </a:r>
        </a:p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-реконструкции насаждений по ул.Ленина;</a:t>
          </a:r>
        </a:p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-реконструкции элементов озеленения по ул.Кооперативной.</a:t>
          </a:r>
          <a:endParaRPr lang="ru-RU" sz="1600" dirty="0">
            <a:solidFill>
              <a:srgbClr val="044816"/>
            </a:solidFill>
            <a:latin typeface="Comic Sans MS" pitchFamily="66" charset="0"/>
          </a:endParaRPr>
        </a:p>
      </dgm:t>
    </dgm:pt>
    <dgm:pt modelId="{69C113B4-D916-4FD0-8C7D-B6552E4CB0EB}" type="parTrans" cxnId="{71A7BFAB-9445-41B5-9C31-08918026AE83}">
      <dgm:prSet/>
      <dgm:spPr/>
      <dgm:t>
        <a:bodyPr/>
        <a:lstStyle/>
        <a:p>
          <a:endParaRPr lang="ru-RU"/>
        </a:p>
      </dgm:t>
    </dgm:pt>
    <dgm:pt modelId="{3B62F3A4-C886-4199-BB8F-FB4754D8B3A7}" type="sibTrans" cxnId="{71A7BFAB-9445-41B5-9C31-08918026AE83}">
      <dgm:prSet/>
      <dgm:spPr/>
      <dgm:t>
        <a:bodyPr/>
        <a:lstStyle/>
        <a:p>
          <a:endParaRPr lang="ru-RU"/>
        </a:p>
      </dgm:t>
    </dgm:pt>
    <dgm:pt modelId="{8370333A-BDB5-4938-AA0E-2B38A6C11387}" type="pres">
      <dgm:prSet presAssocID="{9A785D50-397C-4D42-900E-0B1A19B16D2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2FF2CC-26C1-4DAC-B9DF-9BD4351598DE}" type="pres">
      <dgm:prSet presAssocID="{5881B793-3A99-4983-B529-5B1C1D3A1660}" presName="parentText" presStyleLbl="node1" presStyleIdx="0" presStyleCnt="6" custScaleY="23705" custLinFactNeighborX="-1052" custLinFactNeighborY="-329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EA763B-C5F8-4B5D-8195-657D2D1E94BA}" type="pres">
      <dgm:prSet presAssocID="{331DD747-0300-49AE-BADA-7168F89AB83A}" presName="spacer" presStyleCnt="0"/>
      <dgm:spPr/>
    </dgm:pt>
    <dgm:pt modelId="{CED34E14-E12B-443F-9B4C-856CDFC685C7}" type="pres">
      <dgm:prSet presAssocID="{D9393C04-3291-4586-92BA-2CB5AF78DF8F}" presName="parentText" presStyleLbl="node1" presStyleIdx="1" presStyleCnt="6" custLinFactNeighborY="-6932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007AB7-01AA-454B-893B-E44EEF9DDDF5}" type="pres">
      <dgm:prSet presAssocID="{3B62F3A4-C886-4199-BB8F-FB4754D8B3A7}" presName="spacer" presStyleCnt="0"/>
      <dgm:spPr/>
    </dgm:pt>
    <dgm:pt modelId="{710678E9-0616-4861-B7A2-26E4F7AA9778}" type="pres">
      <dgm:prSet presAssocID="{D5303D38-5D3B-4A9E-8676-642272556439}" presName="parentText" presStyleLbl="node1" presStyleIdx="2" presStyleCnt="6" custScaleY="31175" custLinFactY="-162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011C94-D1FB-467F-8152-F141F9ACC7F9}" type="pres">
      <dgm:prSet presAssocID="{5DFF3F06-65B0-4048-8572-C978C2D9CBFF}" presName="spacer" presStyleCnt="0"/>
      <dgm:spPr/>
    </dgm:pt>
    <dgm:pt modelId="{7653704E-BFC5-471C-A44D-4942438A93BD}" type="pres">
      <dgm:prSet presAssocID="{C5AC3AD9-6986-4A9E-A8C4-14DCEB22C8A9}" presName="parentText" presStyleLbl="node1" presStyleIdx="3" presStyleCnt="6" custScaleY="32525" custLinFactY="-565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AD6F6F-D8DE-4BDB-965F-D26E3730EF6F}" type="pres">
      <dgm:prSet presAssocID="{D51064AB-6B0C-4758-A2C0-292616CBB925}" presName="spacer" presStyleCnt="0"/>
      <dgm:spPr/>
    </dgm:pt>
    <dgm:pt modelId="{E0A6760E-4EB0-463E-9E77-6D592886A9AB}" type="pres">
      <dgm:prSet presAssocID="{08655D54-C0C8-4BA9-83BA-08168D699E5C}" presName="parentText" presStyleLbl="node1" presStyleIdx="4" presStyleCnt="6" custScaleY="20789" custLinFactY="-1006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61DF19-94E8-428D-9D9F-EC00EAC34A55}" type="pres">
      <dgm:prSet presAssocID="{30FF88F2-3296-4221-8D7D-02777E5C521F}" presName="spacer" presStyleCnt="0"/>
      <dgm:spPr/>
    </dgm:pt>
    <dgm:pt modelId="{B0A28F47-5D1C-4531-8B8F-EF5842021D1C}" type="pres">
      <dgm:prSet presAssocID="{52E22480-166E-462F-A5CB-BDB89B726B67}" presName="parentText" presStyleLbl="node1" presStyleIdx="5" presStyleCnt="6" custScaleY="22598" custLinFactY="-1551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9B3984-3C20-4C48-91CD-DA9133FDE7E2}" type="presOf" srcId="{D5303D38-5D3B-4A9E-8676-642272556439}" destId="{710678E9-0616-4861-B7A2-26E4F7AA9778}" srcOrd="0" destOrd="0" presId="urn:microsoft.com/office/officeart/2005/8/layout/vList2"/>
    <dgm:cxn modelId="{2297DEB4-F448-40A1-A98A-BFA9EFE3BD8F}" type="presOf" srcId="{C5AC3AD9-6986-4A9E-A8C4-14DCEB22C8A9}" destId="{7653704E-BFC5-471C-A44D-4942438A93BD}" srcOrd="0" destOrd="0" presId="urn:microsoft.com/office/officeart/2005/8/layout/vList2"/>
    <dgm:cxn modelId="{37F7589B-8092-4AE3-8B83-074EC097010B}" srcId="{9A785D50-397C-4D42-900E-0B1A19B16D20}" destId="{D5303D38-5D3B-4A9E-8676-642272556439}" srcOrd="2" destOrd="0" parTransId="{D14AA9E8-D320-48B2-A66C-7B44B0ADB427}" sibTransId="{5DFF3F06-65B0-4048-8572-C978C2D9CBFF}"/>
    <dgm:cxn modelId="{71A7BFAB-9445-41B5-9C31-08918026AE83}" srcId="{9A785D50-397C-4D42-900E-0B1A19B16D20}" destId="{D9393C04-3291-4586-92BA-2CB5AF78DF8F}" srcOrd="1" destOrd="0" parTransId="{69C113B4-D916-4FD0-8C7D-B6552E4CB0EB}" sibTransId="{3B62F3A4-C886-4199-BB8F-FB4754D8B3A7}"/>
    <dgm:cxn modelId="{9C430479-8B48-419E-B858-9B2BFCF3BC6A}" srcId="{9A785D50-397C-4D42-900E-0B1A19B16D20}" destId="{52E22480-166E-462F-A5CB-BDB89B726B67}" srcOrd="5" destOrd="0" parTransId="{9F06B801-607B-4682-995E-FFAF05738D06}" sibTransId="{50ABD14D-2A63-422A-8ED2-F7C3BEE2C20F}"/>
    <dgm:cxn modelId="{CB2386A5-25CF-4B2B-B3BD-FA51D8096126}" type="presOf" srcId="{08655D54-C0C8-4BA9-83BA-08168D699E5C}" destId="{E0A6760E-4EB0-463E-9E77-6D592886A9AB}" srcOrd="0" destOrd="0" presId="urn:microsoft.com/office/officeart/2005/8/layout/vList2"/>
    <dgm:cxn modelId="{3A9FA143-0EC8-463E-A920-1C2DB815F184}" type="presOf" srcId="{9A785D50-397C-4D42-900E-0B1A19B16D20}" destId="{8370333A-BDB5-4938-AA0E-2B38A6C11387}" srcOrd="0" destOrd="0" presId="urn:microsoft.com/office/officeart/2005/8/layout/vList2"/>
    <dgm:cxn modelId="{893A50A2-B9E3-4847-85AA-C3C1BB615470}" srcId="{9A785D50-397C-4D42-900E-0B1A19B16D20}" destId="{5881B793-3A99-4983-B529-5B1C1D3A1660}" srcOrd="0" destOrd="0" parTransId="{6A93B935-C16C-4F67-B55C-64E84BDB04B4}" sibTransId="{331DD747-0300-49AE-BADA-7168F89AB83A}"/>
    <dgm:cxn modelId="{D54D7E77-AAA0-420C-8766-2DD560832FEB}" type="presOf" srcId="{52E22480-166E-462F-A5CB-BDB89B726B67}" destId="{B0A28F47-5D1C-4531-8B8F-EF5842021D1C}" srcOrd="0" destOrd="0" presId="urn:microsoft.com/office/officeart/2005/8/layout/vList2"/>
    <dgm:cxn modelId="{1F8FE2BF-E816-49FB-A8B9-517F7A629EB2}" type="presOf" srcId="{D9393C04-3291-4586-92BA-2CB5AF78DF8F}" destId="{CED34E14-E12B-443F-9B4C-856CDFC685C7}" srcOrd="0" destOrd="0" presId="urn:microsoft.com/office/officeart/2005/8/layout/vList2"/>
    <dgm:cxn modelId="{AC92FEBA-CC2D-4137-9767-C53AED7E9735}" srcId="{9A785D50-397C-4D42-900E-0B1A19B16D20}" destId="{08655D54-C0C8-4BA9-83BA-08168D699E5C}" srcOrd="4" destOrd="0" parTransId="{3EF58038-EFA9-4C7B-9306-9A6AB0E50368}" sibTransId="{30FF88F2-3296-4221-8D7D-02777E5C521F}"/>
    <dgm:cxn modelId="{923DA124-C52A-4F5B-A427-7907BBFF3B07}" type="presOf" srcId="{5881B793-3A99-4983-B529-5B1C1D3A1660}" destId="{6A2FF2CC-26C1-4DAC-B9DF-9BD4351598DE}" srcOrd="0" destOrd="0" presId="urn:microsoft.com/office/officeart/2005/8/layout/vList2"/>
    <dgm:cxn modelId="{6850F9E3-0D23-4EE5-8B25-14C8F0257700}" srcId="{9A785D50-397C-4D42-900E-0B1A19B16D20}" destId="{C5AC3AD9-6986-4A9E-A8C4-14DCEB22C8A9}" srcOrd="3" destOrd="0" parTransId="{9156806B-F346-48A1-B251-3B893AC3D8D7}" sibTransId="{D51064AB-6B0C-4758-A2C0-292616CBB925}"/>
    <dgm:cxn modelId="{62432CB8-72C7-4F46-A895-8251ED881C42}" type="presParOf" srcId="{8370333A-BDB5-4938-AA0E-2B38A6C11387}" destId="{6A2FF2CC-26C1-4DAC-B9DF-9BD4351598DE}" srcOrd="0" destOrd="0" presId="urn:microsoft.com/office/officeart/2005/8/layout/vList2"/>
    <dgm:cxn modelId="{63D5EA2C-43F7-4B50-A2C0-ECC7D6BF4056}" type="presParOf" srcId="{8370333A-BDB5-4938-AA0E-2B38A6C11387}" destId="{53EA763B-C5F8-4B5D-8195-657D2D1E94BA}" srcOrd="1" destOrd="0" presId="urn:microsoft.com/office/officeart/2005/8/layout/vList2"/>
    <dgm:cxn modelId="{81F3BEB0-4E84-44CA-B731-8790A6A7AADE}" type="presParOf" srcId="{8370333A-BDB5-4938-AA0E-2B38A6C11387}" destId="{CED34E14-E12B-443F-9B4C-856CDFC685C7}" srcOrd="2" destOrd="0" presId="urn:microsoft.com/office/officeart/2005/8/layout/vList2"/>
    <dgm:cxn modelId="{880F99B4-AD7F-4714-ABF5-DF9132278415}" type="presParOf" srcId="{8370333A-BDB5-4938-AA0E-2B38A6C11387}" destId="{E8007AB7-01AA-454B-893B-E44EEF9DDDF5}" srcOrd="3" destOrd="0" presId="urn:microsoft.com/office/officeart/2005/8/layout/vList2"/>
    <dgm:cxn modelId="{F7435713-9F65-4DCE-843F-34F720568E43}" type="presParOf" srcId="{8370333A-BDB5-4938-AA0E-2B38A6C11387}" destId="{710678E9-0616-4861-B7A2-26E4F7AA9778}" srcOrd="4" destOrd="0" presId="urn:microsoft.com/office/officeart/2005/8/layout/vList2"/>
    <dgm:cxn modelId="{A6D837D9-72B5-4CAF-B00F-A6698F7033DD}" type="presParOf" srcId="{8370333A-BDB5-4938-AA0E-2B38A6C11387}" destId="{09011C94-D1FB-467F-8152-F141F9ACC7F9}" srcOrd="5" destOrd="0" presId="urn:microsoft.com/office/officeart/2005/8/layout/vList2"/>
    <dgm:cxn modelId="{C2A90C4C-4F7B-45BD-9EDA-D7AD95D61160}" type="presParOf" srcId="{8370333A-BDB5-4938-AA0E-2B38A6C11387}" destId="{7653704E-BFC5-471C-A44D-4942438A93BD}" srcOrd="6" destOrd="0" presId="urn:microsoft.com/office/officeart/2005/8/layout/vList2"/>
    <dgm:cxn modelId="{26D96197-06EF-440C-A444-60F59D138793}" type="presParOf" srcId="{8370333A-BDB5-4938-AA0E-2B38A6C11387}" destId="{1AAD6F6F-D8DE-4BDB-965F-D26E3730EF6F}" srcOrd="7" destOrd="0" presId="urn:microsoft.com/office/officeart/2005/8/layout/vList2"/>
    <dgm:cxn modelId="{E098E6A0-4F71-448E-A9EF-9C7F6C21600D}" type="presParOf" srcId="{8370333A-BDB5-4938-AA0E-2B38A6C11387}" destId="{E0A6760E-4EB0-463E-9E77-6D592886A9AB}" srcOrd="8" destOrd="0" presId="urn:microsoft.com/office/officeart/2005/8/layout/vList2"/>
    <dgm:cxn modelId="{C84E8A45-8D6D-4756-8AC6-D5D1880CFFBA}" type="presParOf" srcId="{8370333A-BDB5-4938-AA0E-2B38A6C11387}" destId="{F861DF19-94E8-428D-9D9F-EC00EAC34A55}" srcOrd="9" destOrd="0" presId="urn:microsoft.com/office/officeart/2005/8/layout/vList2"/>
    <dgm:cxn modelId="{15D9285E-DBD8-49D2-A060-93B8B6991F1B}" type="presParOf" srcId="{8370333A-BDB5-4938-AA0E-2B38A6C11387}" destId="{B0A28F47-5D1C-4531-8B8F-EF5842021D1C}" srcOrd="10" destOrd="0" presId="urn:microsoft.com/office/officeart/2005/8/layout/vList2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A785D50-397C-4D42-900E-0B1A19B16D2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81B793-3A99-4983-B529-5B1C1D3A1660}">
      <dgm:prSet phldrT="[Текст]"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1. Проектирование и разработка ПСД : </a:t>
          </a:r>
        </a:p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-</a:t>
          </a:r>
          <a:r>
            <a:rPr lang="ru-RU" sz="1600" dirty="0" err="1" smtClean="0">
              <a:solidFill>
                <a:srgbClr val="044816"/>
              </a:solidFill>
              <a:latin typeface="Comic Sans MS" pitchFamily="66" charset="0"/>
            </a:rPr>
            <a:t>Патриот-сквера</a:t>
          </a:r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; </a:t>
          </a:r>
        </a:p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-реконструкции сквера Сухарева И.Е.; </a:t>
          </a:r>
        </a:p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-реконструкции Аллеи трудовой славы.</a:t>
          </a:r>
          <a:endParaRPr lang="ru-RU" sz="1600" dirty="0">
            <a:solidFill>
              <a:srgbClr val="044816"/>
            </a:solidFill>
            <a:latin typeface="Comic Sans MS" pitchFamily="66" charset="0"/>
          </a:endParaRPr>
        </a:p>
      </dgm:t>
    </dgm:pt>
    <dgm:pt modelId="{6A93B935-C16C-4F67-B55C-64E84BDB04B4}" type="parTrans" cxnId="{893A50A2-B9E3-4847-85AA-C3C1BB615470}">
      <dgm:prSet/>
      <dgm:spPr/>
      <dgm:t>
        <a:bodyPr/>
        <a:lstStyle/>
        <a:p>
          <a:endParaRPr lang="ru-RU"/>
        </a:p>
      </dgm:t>
    </dgm:pt>
    <dgm:pt modelId="{331DD747-0300-49AE-BADA-7168F89AB83A}" type="sibTrans" cxnId="{893A50A2-B9E3-4847-85AA-C3C1BB615470}">
      <dgm:prSet/>
      <dgm:spPr/>
      <dgm:t>
        <a:bodyPr/>
        <a:lstStyle/>
        <a:p>
          <a:endParaRPr lang="ru-RU"/>
        </a:p>
      </dgm:t>
    </dgm:pt>
    <dgm:pt modelId="{08655D54-C0C8-4BA9-83BA-08168D699E5C}">
      <dgm:prSet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4. Проведение реконструкции насаждений по ул.Кооперативной.</a:t>
          </a:r>
          <a:endParaRPr lang="ru-RU" sz="1600" dirty="0">
            <a:solidFill>
              <a:srgbClr val="044816"/>
            </a:solidFill>
            <a:latin typeface="Comic Sans MS" pitchFamily="66" charset="0"/>
          </a:endParaRPr>
        </a:p>
      </dgm:t>
    </dgm:pt>
    <dgm:pt modelId="{30FF88F2-3296-4221-8D7D-02777E5C521F}" type="sibTrans" cxnId="{AC92FEBA-CC2D-4137-9767-C53AED7E9735}">
      <dgm:prSet/>
      <dgm:spPr/>
      <dgm:t>
        <a:bodyPr/>
        <a:lstStyle/>
        <a:p>
          <a:endParaRPr lang="ru-RU"/>
        </a:p>
      </dgm:t>
    </dgm:pt>
    <dgm:pt modelId="{3EF58038-EFA9-4C7B-9306-9A6AB0E50368}" type="parTrans" cxnId="{AC92FEBA-CC2D-4137-9767-C53AED7E9735}">
      <dgm:prSet/>
      <dgm:spPr/>
      <dgm:t>
        <a:bodyPr/>
        <a:lstStyle/>
        <a:p>
          <a:endParaRPr lang="ru-RU"/>
        </a:p>
      </dgm:t>
    </dgm:pt>
    <dgm:pt modelId="{C5AC3AD9-6986-4A9E-A8C4-14DCEB22C8A9}">
      <dgm:prSet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3. Проведение реконструкции насаждений по ул.Ленина.</a:t>
          </a:r>
          <a:endParaRPr lang="ru-RU" sz="1600" dirty="0">
            <a:solidFill>
              <a:srgbClr val="044816"/>
            </a:solidFill>
            <a:latin typeface="Comic Sans MS" pitchFamily="66" charset="0"/>
          </a:endParaRPr>
        </a:p>
      </dgm:t>
    </dgm:pt>
    <dgm:pt modelId="{D51064AB-6B0C-4758-A2C0-292616CBB925}" type="sibTrans" cxnId="{6850F9E3-0D23-4EE5-8B25-14C8F0257700}">
      <dgm:prSet/>
      <dgm:spPr/>
      <dgm:t>
        <a:bodyPr/>
        <a:lstStyle/>
        <a:p>
          <a:endParaRPr lang="ru-RU"/>
        </a:p>
      </dgm:t>
    </dgm:pt>
    <dgm:pt modelId="{9156806B-F346-48A1-B251-3B893AC3D8D7}" type="parTrans" cxnId="{6850F9E3-0D23-4EE5-8B25-14C8F0257700}">
      <dgm:prSet/>
      <dgm:spPr/>
      <dgm:t>
        <a:bodyPr/>
        <a:lstStyle/>
        <a:p>
          <a:endParaRPr lang="ru-RU"/>
        </a:p>
      </dgm:t>
    </dgm:pt>
    <dgm:pt modelId="{D5303D38-5D3B-4A9E-8676-642272556439}">
      <dgm:prSet phldrT="[Текст]"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2. Проведение реконструкции сквера "Сказочный бор", ул.Кооперативная - Советская.</a:t>
          </a:r>
          <a:endParaRPr lang="ru-RU" sz="1600" dirty="0">
            <a:solidFill>
              <a:srgbClr val="044816"/>
            </a:solidFill>
            <a:latin typeface="Comic Sans MS" pitchFamily="66" charset="0"/>
          </a:endParaRPr>
        </a:p>
      </dgm:t>
    </dgm:pt>
    <dgm:pt modelId="{5DFF3F06-65B0-4048-8572-C978C2D9CBFF}" type="sibTrans" cxnId="{37F7589B-8092-4AE3-8B83-074EC097010B}">
      <dgm:prSet/>
      <dgm:spPr/>
      <dgm:t>
        <a:bodyPr/>
        <a:lstStyle/>
        <a:p>
          <a:endParaRPr lang="ru-RU"/>
        </a:p>
      </dgm:t>
    </dgm:pt>
    <dgm:pt modelId="{D14AA9E8-D320-48B2-A66C-7B44B0ADB427}" type="parTrans" cxnId="{37F7589B-8092-4AE3-8B83-074EC097010B}">
      <dgm:prSet/>
      <dgm:spPr/>
      <dgm:t>
        <a:bodyPr/>
        <a:lstStyle/>
        <a:p>
          <a:endParaRPr lang="ru-RU"/>
        </a:p>
      </dgm:t>
    </dgm:pt>
    <dgm:pt modelId="{0815E833-863E-4C38-810E-C3EE2A19AF2F}">
      <dgm:prSet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5. Проведение санитарной и формирующей обрезки насаждений.</a:t>
          </a:r>
          <a:endParaRPr lang="ru-RU" sz="1600" dirty="0">
            <a:solidFill>
              <a:srgbClr val="044816"/>
            </a:solidFill>
            <a:latin typeface="Comic Sans MS" pitchFamily="66" charset="0"/>
          </a:endParaRPr>
        </a:p>
      </dgm:t>
    </dgm:pt>
    <dgm:pt modelId="{8CE4B148-8981-4DEF-845D-81EE86B19BEA}" type="parTrans" cxnId="{FF578093-EB17-4AB3-A8AC-659D7EB069C0}">
      <dgm:prSet/>
      <dgm:spPr/>
      <dgm:t>
        <a:bodyPr/>
        <a:lstStyle/>
        <a:p>
          <a:endParaRPr lang="ru-RU"/>
        </a:p>
      </dgm:t>
    </dgm:pt>
    <dgm:pt modelId="{518A9456-38F0-44F3-BBE2-5B5FECC2E6D3}" type="sibTrans" cxnId="{FF578093-EB17-4AB3-A8AC-659D7EB069C0}">
      <dgm:prSet/>
      <dgm:spPr/>
      <dgm:t>
        <a:bodyPr/>
        <a:lstStyle/>
        <a:p>
          <a:endParaRPr lang="ru-RU"/>
        </a:p>
      </dgm:t>
    </dgm:pt>
    <dgm:pt modelId="{66FDF033-18D8-4F50-8A45-8C5F29EC46D3}">
      <dgm:prSet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6. Замена ограждений прилегающих территорий жилых домов.</a:t>
          </a:r>
          <a:endParaRPr lang="ru-RU" sz="1600" dirty="0">
            <a:solidFill>
              <a:srgbClr val="044816"/>
            </a:solidFill>
            <a:latin typeface="Comic Sans MS" pitchFamily="66" charset="0"/>
          </a:endParaRPr>
        </a:p>
      </dgm:t>
    </dgm:pt>
    <dgm:pt modelId="{B95026EC-D4E0-4E4E-B3D5-252EAA90D314}" type="parTrans" cxnId="{B01DC2FC-7DB7-4970-B31B-298009859268}">
      <dgm:prSet/>
      <dgm:spPr/>
      <dgm:t>
        <a:bodyPr/>
        <a:lstStyle/>
        <a:p>
          <a:endParaRPr lang="ru-RU"/>
        </a:p>
      </dgm:t>
    </dgm:pt>
    <dgm:pt modelId="{269C4DE1-A163-4EC1-BEAC-7C06215F0148}" type="sibTrans" cxnId="{B01DC2FC-7DB7-4970-B31B-298009859268}">
      <dgm:prSet/>
      <dgm:spPr/>
      <dgm:t>
        <a:bodyPr/>
        <a:lstStyle/>
        <a:p>
          <a:endParaRPr lang="ru-RU"/>
        </a:p>
      </dgm:t>
    </dgm:pt>
    <dgm:pt modelId="{8EFE4604-D4E8-4F74-AD69-7342E80D215D}">
      <dgm:prSet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7. Текущее содержание насаждений.</a:t>
          </a:r>
          <a:endParaRPr lang="ru-RU" sz="1600" dirty="0">
            <a:solidFill>
              <a:srgbClr val="044816"/>
            </a:solidFill>
            <a:latin typeface="Comic Sans MS" pitchFamily="66" charset="0"/>
          </a:endParaRPr>
        </a:p>
      </dgm:t>
    </dgm:pt>
    <dgm:pt modelId="{52847FFC-8586-49F9-BB66-05C8AE68CBCB}" type="parTrans" cxnId="{8C8E7718-EFDE-4A72-91AE-99885C01C9B0}">
      <dgm:prSet/>
      <dgm:spPr/>
      <dgm:t>
        <a:bodyPr/>
        <a:lstStyle/>
        <a:p>
          <a:endParaRPr lang="ru-RU"/>
        </a:p>
      </dgm:t>
    </dgm:pt>
    <dgm:pt modelId="{9ADF3AE3-9A21-4A21-AC1F-DCD8F1958C7A}" type="sibTrans" cxnId="{8C8E7718-EFDE-4A72-91AE-99885C01C9B0}">
      <dgm:prSet/>
      <dgm:spPr/>
      <dgm:t>
        <a:bodyPr/>
        <a:lstStyle/>
        <a:p>
          <a:endParaRPr lang="ru-RU"/>
        </a:p>
      </dgm:t>
    </dgm:pt>
    <dgm:pt modelId="{8370333A-BDB5-4938-AA0E-2B38A6C11387}" type="pres">
      <dgm:prSet presAssocID="{9A785D50-397C-4D42-900E-0B1A19B16D2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2FF2CC-26C1-4DAC-B9DF-9BD4351598DE}" type="pres">
      <dgm:prSet presAssocID="{5881B793-3A99-4983-B529-5B1C1D3A1660}" presName="parentText" presStyleLbl="node1" presStyleIdx="0" presStyleCnt="7" custScaleY="206900" custLinFactY="-856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EA763B-C5F8-4B5D-8195-657D2D1E94BA}" type="pres">
      <dgm:prSet presAssocID="{331DD747-0300-49AE-BADA-7168F89AB83A}" presName="spacer" presStyleCnt="0"/>
      <dgm:spPr/>
    </dgm:pt>
    <dgm:pt modelId="{710678E9-0616-4861-B7A2-26E4F7AA9778}" type="pres">
      <dgm:prSet presAssocID="{D5303D38-5D3B-4A9E-8676-642272556439}" presName="parentText" presStyleLbl="node1" presStyleIdx="1" presStyleCnt="7" custLinFactY="-420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011C94-D1FB-467F-8152-F141F9ACC7F9}" type="pres">
      <dgm:prSet presAssocID="{5DFF3F06-65B0-4048-8572-C978C2D9CBFF}" presName="spacer" presStyleCnt="0"/>
      <dgm:spPr/>
    </dgm:pt>
    <dgm:pt modelId="{7653704E-BFC5-471C-A44D-4942438A93BD}" type="pres">
      <dgm:prSet presAssocID="{C5AC3AD9-6986-4A9E-A8C4-14DCEB22C8A9}" presName="parentText" presStyleLbl="node1" presStyleIdx="2" presStyleCnt="7" custScaleY="76857" custLinFactNeighborY="-7668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AD6F6F-D8DE-4BDB-965F-D26E3730EF6F}" type="pres">
      <dgm:prSet presAssocID="{D51064AB-6B0C-4758-A2C0-292616CBB925}" presName="spacer" presStyleCnt="0"/>
      <dgm:spPr/>
    </dgm:pt>
    <dgm:pt modelId="{E0A6760E-4EB0-463E-9E77-6D592886A9AB}" type="pres">
      <dgm:prSet presAssocID="{08655D54-C0C8-4BA9-83BA-08168D699E5C}" presName="parentText" presStyleLbl="node1" presStyleIdx="3" presStyleCnt="7" custScaleY="82678" custLinFactY="308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61DF19-94E8-428D-9D9F-EC00EAC34A55}" type="pres">
      <dgm:prSet presAssocID="{30FF88F2-3296-4221-8D7D-02777E5C521F}" presName="spacer" presStyleCnt="0"/>
      <dgm:spPr/>
    </dgm:pt>
    <dgm:pt modelId="{724D9803-A534-4D28-9378-6199209A91A5}" type="pres">
      <dgm:prSet presAssocID="{0815E833-863E-4C38-810E-C3EE2A19AF2F}" presName="parentText" presStyleLbl="node1" presStyleIdx="4" presStyleCnt="7" custScaleY="82314" custLinFactY="670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5BB0D9-2057-4DE3-BB88-F134D48679D8}" type="pres">
      <dgm:prSet presAssocID="{518A9456-38F0-44F3-BBE2-5B5FECC2E6D3}" presName="spacer" presStyleCnt="0"/>
      <dgm:spPr/>
    </dgm:pt>
    <dgm:pt modelId="{9B3CC4F9-9480-49DF-806B-BD74FB09918D}" type="pres">
      <dgm:prSet presAssocID="{66FDF033-18D8-4F50-8A45-8C5F29EC46D3}" presName="parentText" presStyleLbl="node1" presStyleIdx="5" presStyleCnt="7" custScaleY="80617" custLinFactY="1051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F9EC54-827F-425B-9647-1D08FCB7BD3F}" type="pres">
      <dgm:prSet presAssocID="{269C4DE1-A163-4EC1-BEAC-7C06215F0148}" presName="spacer" presStyleCnt="0"/>
      <dgm:spPr/>
    </dgm:pt>
    <dgm:pt modelId="{9FB09C2B-2360-42D0-9175-D92D1BE05240}" type="pres">
      <dgm:prSet presAssocID="{8EFE4604-D4E8-4F74-AD69-7342E80D215D}" presName="parentText" presStyleLbl="node1" presStyleIdx="6" presStyleCnt="7" custScaleY="74445" custLinFactY="1517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3A50A2-B9E3-4847-85AA-C3C1BB615470}" srcId="{9A785D50-397C-4D42-900E-0B1A19B16D20}" destId="{5881B793-3A99-4983-B529-5B1C1D3A1660}" srcOrd="0" destOrd="0" parTransId="{6A93B935-C16C-4F67-B55C-64E84BDB04B4}" sibTransId="{331DD747-0300-49AE-BADA-7168F89AB83A}"/>
    <dgm:cxn modelId="{1D2A214C-1A8E-4193-873A-808B2AAE0E9D}" type="presOf" srcId="{66FDF033-18D8-4F50-8A45-8C5F29EC46D3}" destId="{9B3CC4F9-9480-49DF-806B-BD74FB09918D}" srcOrd="0" destOrd="0" presId="urn:microsoft.com/office/officeart/2005/8/layout/vList2"/>
    <dgm:cxn modelId="{7615E49A-084F-42C5-9DEB-CEB807DF35B0}" type="presOf" srcId="{C5AC3AD9-6986-4A9E-A8C4-14DCEB22C8A9}" destId="{7653704E-BFC5-471C-A44D-4942438A93BD}" srcOrd="0" destOrd="0" presId="urn:microsoft.com/office/officeart/2005/8/layout/vList2"/>
    <dgm:cxn modelId="{B01DC2FC-7DB7-4970-B31B-298009859268}" srcId="{9A785D50-397C-4D42-900E-0B1A19B16D20}" destId="{66FDF033-18D8-4F50-8A45-8C5F29EC46D3}" srcOrd="5" destOrd="0" parTransId="{B95026EC-D4E0-4E4E-B3D5-252EAA90D314}" sibTransId="{269C4DE1-A163-4EC1-BEAC-7C06215F0148}"/>
    <dgm:cxn modelId="{AC92FEBA-CC2D-4137-9767-C53AED7E9735}" srcId="{9A785D50-397C-4D42-900E-0B1A19B16D20}" destId="{08655D54-C0C8-4BA9-83BA-08168D699E5C}" srcOrd="3" destOrd="0" parTransId="{3EF58038-EFA9-4C7B-9306-9A6AB0E50368}" sibTransId="{30FF88F2-3296-4221-8D7D-02777E5C521F}"/>
    <dgm:cxn modelId="{21FACA93-314B-4F24-A5A2-392142310952}" type="presOf" srcId="{8EFE4604-D4E8-4F74-AD69-7342E80D215D}" destId="{9FB09C2B-2360-42D0-9175-D92D1BE05240}" srcOrd="0" destOrd="0" presId="urn:microsoft.com/office/officeart/2005/8/layout/vList2"/>
    <dgm:cxn modelId="{484C0847-9294-4BB8-8C12-CA1D53CAEB91}" type="presOf" srcId="{5881B793-3A99-4983-B529-5B1C1D3A1660}" destId="{6A2FF2CC-26C1-4DAC-B9DF-9BD4351598DE}" srcOrd="0" destOrd="0" presId="urn:microsoft.com/office/officeart/2005/8/layout/vList2"/>
    <dgm:cxn modelId="{5A1A8185-A9B1-4C40-9D4F-61EBA19E1F22}" type="presOf" srcId="{0815E833-863E-4C38-810E-C3EE2A19AF2F}" destId="{724D9803-A534-4D28-9378-6199209A91A5}" srcOrd="0" destOrd="0" presId="urn:microsoft.com/office/officeart/2005/8/layout/vList2"/>
    <dgm:cxn modelId="{37F7589B-8092-4AE3-8B83-074EC097010B}" srcId="{9A785D50-397C-4D42-900E-0B1A19B16D20}" destId="{D5303D38-5D3B-4A9E-8676-642272556439}" srcOrd="1" destOrd="0" parTransId="{D14AA9E8-D320-48B2-A66C-7B44B0ADB427}" sibTransId="{5DFF3F06-65B0-4048-8572-C978C2D9CBFF}"/>
    <dgm:cxn modelId="{FD23E1C1-A7BF-4EE8-AC6F-76E82C9D1394}" type="presOf" srcId="{D5303D38-5D3B-4A9E-8676-642272556439}" destId="{710678E9-0616-4861-B7A2-26E4F7AA9778}" srcOrd="0" destOrd="0" presId="urn:microsoft.com/office/officeart/2005/8/layout/vList2"/>
    <dgm:cxn modelId="{8C8E7718-EFDE-4A72-91AE-99885C01C9B0}" srcId="{9A785D50-397C-4D42-900E-0B1A19B16D20}" destId="{8EFE4604-D4E8-4F74-AD69-7342E80D215D}" srcOrd="6" destOrd="0" parTransId="{52847FFC-8586-49F9-BB66-05C8AE68CBCB}" sibTransId="{9ADF3AE3-9A21-4A21-AC1F-DCD8F1958C7A}"/>
    <dgm:cxn modelId="{FF578093-EB17-4AB3-A8AC-659D7EB069C0}" srcId="{9A785D50-397C-4D42-900E-0B1A19B16D20}" destId="{0815E833-863E-4C38-810E-C3EE2A19AF2F}" srcOrd="4" destOrd="0" parTransId="{8CE4B148-8981-4DEF-845D-81EE86B19BEA}" sibTransId="{518A9456-38F0-44F3-BBE2-5B5FECC2E6D3}"/>
    <dgm:cxn modelId="{ACF85F4A-134B-4A26-9940-E41853DF8E39}" type="presOf" srcId="{08655D54-C0C8-4BA9-83BA-08168D699E5C}" destId="{E0A6760E-4EB0-463E-9E77-6D592886A9AB}" srcOrd="0" destOrd="0" presId="urn:microsoft.com/office/officeart/2005/8/layout/vList2"/>
    <dgm:cxn modelId="{6850F9E3-0D23-4EE5-8B25-14C8F0257700}" srcId="{9A785D50-397C-4D42-900E-0B1A19B16D20}" destId="{C5AC3AD9-6986-4A9E-A8C4-14DCEB22C8A9}" srcOrd="2" destOrd="0" parTransId="{9156806B-F346-48A1-B251-3B893AC3D8D7}" sibTransId="{D51064AB-6B0C-4758-A2C0-292616CBB925}"/>
    <dgm:cxn modelId="{65C46A9A-E1B5-4B27-8AAC-917D87418B82}" type="presOf" srcId="{9A785D50-397C-4D42-900E-0B1A19B16D20}" destId="{8370333A-BDB5-4938-AA0E-2B38A6C11387}" srcOrd="0" destOrd="0" presId="urn:microsoft.com/office/officeart/2005/8/layout/vList2"/>
    <dgm:cxn modelId="{C09BD734-3ED1-4EF6-AD21-8B9CA3889C5D}" type="presParOf" srcId="{8370333A-BDB5-4938-AA0E-2B38A6C11387}" destId="{6A2FF2CC-26C1-4DAC-B9DF-9BD4351598DE}" srcOrd="0" destOrd="0" presId="urn:microsoft.com/office/officeart/2005/8/layout/vList2"/>
    <dgm:cxn modelId="{F7336EE6-3256-453C-B80C-98FE9EF73112}" type="presParOf" srcId="{8370333A-BDB5-4938-AA0E-2B38A6C11387}" destId="{53EA763B-C5F8-4B5D-8195-657D2D1E94BA}" srcOrd="1" destOrd="0" presId="urn:microsoft.com/office/officeart/2005/8/layout/vList2"/>
    <dgm:cxn modelId="{1D7C03DE-12B2-4F84-8605-BAF73F37988E}" type="presParOf" srcId="{8370333A-BDB5-4938-AA0E-2B38A6C11387}" destId="{710678E9-0616-4861-B7A2-26E4F7AA9778}" srcOrd="2" destOrd="0" presId="urn:microsoft.com/office/officeart/2005/8/layout/vList2"/>
    <dgm:cxn modelId="{958246BB-38F9-4F81-B6F9-4BD7A7892EF7}" type="presParOf" srcId="{8370333A-BDB5-4938-AA0E-2B38A6C11387}" destId="{09011C94-D1FB-467F-8152-F141F9ACC7F9}" srcOrd="3" destOrd="0" presId="urn:microsoft.com/office/officeart/2005/8/layout/vList2"/>
    <dgm:cxn modelId="{E28D43EE-E1F0-4EF8-AF14-8D77C6699A91}" type="presParOf" srcId="{8370333A-BDB5-4938-AA0E-2B38A6C11387}" destId="{7653704E-BFC5-471C-A44D-4942438A93BD}" srcOrd="4" destOrd="0" presId="urn:microsoft.com/office/officeart/2005/8/layout/vList2"/>
    <dgm:cxn modelId="{6BCCD4F8-EDC3-45B8-B181-CFD8B9D597C7}" type="presParOf" srcId="{8370333A-BDB5-4938-AA0E-2B38A6C11387}" destId="{1AAD6F6F-D8DE-4BDB-965F-D26E3730EF6F}" srcOrd="5" destOrd="0" presId="urn:microsoft.com/office/officeart/2005/8/layout/vList2"/>
    <dgm:cxn modelId="{B962BC7E-4AB5-431D-AD88-AB40BB3006D3}" type="presParOf" srcId="{8370333A-BDB5-4938-AA0E-2B38A6C11387}" destId="{E0A6760E-4EB0-463E-9E77-6D592886A9AB}" srcOrd="6" destOrd="0" presId="urn:microsoft.com/office/officeart/2005/8/layout/vList2"/>
    <dgm:cxn modelId="{BBC27276-9DBC-4681-A9E7-40E64E806222}" type="presParOf" srcId="{8370333A-BDB5-4938-AA0E-2B38A6C11387}" destId="{F861DF19-94E8-428D-9D9F-EC00EAC34A55}" srcOrd="7" destOrd="0" presId="urn:microsoft.com/office/officeart/2005/8/layout/vList2"/>
    <dgm:cxn modelId="{EE154E15-886A-4ABD-83F5-8BE26A601BAA}" type="presParOf" srcId="{8370333A-BDB5-4938-AA0E-2B38A6C11387}" destId="{724D9803-A534-4D28-9378-6199209A91A5}" srcOrd="8" destOrd="0" presId="urn:microsoft.com/office/officeart/2005/8/layout/vList2"/>
    <dgm:cxn modelId="{8044FD20-3383-42D9-95F0-02147F0E30CB}" type="presParOf" srcId="{8370333A-BDB5-4938-AA0E-2B38A6C11387}" destId="{855BB0D9-2057-4DE3-BB88-F134D48679D8}" srcOrd="9" destOrd="0" presId="urn:microsoft.com/office/officeart/2005/8/layout/vList2"/>
    <dgm:cxn modelId="{EFDED0AD-B976-4E00-8A5F-6213F3734CE1}" type="presParOf" srcId="{8370333A-BDB5-4938-AA0E-2B38A6C11387}" destId="{9B3CC4F9-9480-49DF-806B-BD74FB09918D}" srcOrd="10" destOrd="0" presId="urn:microsoft.com/office/officeart/2005/8/layout/vList2"/>
    <dgm:cxn modelId="{C96AD025-A318-4AB2-9A29-92DCA14A02BF}" type="presParOf" srcId="{8370333A-BDB5-4938-AA0E-2B38A6C11387}" destId="{A1F9EC54-827F-425B-9647-1D08FCB7BD3F}" srcOrd="11" destOrd="0" presId="urn:microsoft.com/office/officeart/2005/8/layout/vList2"/>
    <dgm:cxn modelId="{650CCEF9-43FF-4740-9D1D-AA239BBCB568}" type="presParOf" srcId="{8370333A-BDB5-4938-AA0E-2B38A6C11387}" destId="{9FB09C2B-2360-42D0-9175-D92D1BE05240}" srcOrd="12" destOrd="0" presId="urn:microsoft.com/office/officeart/2005/8/layout/vList2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A785D50-397C-4D42-900E-0B1A19B16D2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81B793-3A99-4983-B529-5B1C1D3A1660}">
      <dgm:prSet phldrT="[Текст]"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1. Строительство </a:t>
          </a:r>
          <a:r>
            <a:rPr lang="ru-RU" sz="1600" dirty="0" err="1" smtClean="0">
              <a:solidFill>
                <a:srgbClr val="044816"/>
              </a:solidFill>
              <a:latin typeface="Comic Sans MS" pitchFamily="66" charset="0"/>
            </a:rPr>
            <a:t>Патриот-сквера</a:t>
          </a:r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.</a:t>
          </a:r>
          <a:endParaRPr lang="ru-RU" sz="1600" dirty="0">
            <a:solidFill>
              <a:srgbClr val="044816"/>
            </a:solidFill>
            <a:latin typeface="Comic Sans MS" pitchFamily="66" charset="0"/>
          </a:endParaRPr>
        </a:p>
      </dgm:t>
    </dgm:pt>
    <dgm:pt modelId="{6A93B935-C16C-4F67-B55C-64E84BDB04B4}" type="parTrans" cxnId="{893A50A2-B9E3-4847-85AA-C3C1BB615470}">
      <dgm:prSet/>
      <dgm:spPr/>
      <dgm:t>
        <a:bodyPr/>
        <a:lstStyle/>
        <a:p>
          <a:endParaRPr lang="ru-RU"/>
        </a:p>
      </dgm:t>
    </dgm:pt>
    <dgm:pt modelId="{331DD747-0300-49AE-BADA-7168F89AB83A}" type="sibTrans" cxnId="{893A50A2-B9E3-4847-85AA-C3C1BB615470}">
      <dgm:prSet/>
      <dgm:spPr/>
      <dgm:t>
        <a:bodyPr/>
        <a:lstStyle/>
        <a:p>
          <a:endParaRPr lang="ru-RU"/>
        </a:p>
      </dgm:t>
    </dgm:pt>
    <dgm:pt modelId="{A5CA7841-84E0-4055-BB31-E26BDA28CA4A}">
      <dgm:prSet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2. Проведение реконструкции сквера Сухарева И.Е..</a:t>
          </a:r>
          <a:endParaRPr lang="ru-RU" sz="1600" dirty="0">
            <a:solidFill>
              <a:srgbClr val="044816"/>
            </a:solidFill>
            <a:latin typeface="Comic Sans MS" pitchFamily="66" charset="0"/>
          </a:endParaRPr>
        </a:p>
      </dgm:t>
    </dgm:pt>
    <dgm:pt modelId="{68DFECF4-6E30-411C-8AA5-93DD3F44141B}" type="parTrans" cxnId="{AED81D63-2C79-4B26-BFC5-DF84DC1A8C91}">
      <dgm:prSet/>
      <dgm:spPr/>
      <dgm:t>
        <a:bodyPr/>
        <a:lstStyle/>
        <a:p>
          <a:endParaRPr lang="ru-RU"/>
        </a:p>
      </dgm:t>
    </dgm:pt>
    <dgm:pt modelId="{1F950230-FA6C-44E4-8446-6648137811EB}" type="sibTrans" cxnId="{AED81D63-2C79-4B26-BFC5-DF84DC1A8C91}">
      <dgm:prSet/>
      <dgm:spPr/>
      <dgm:t>
        <a:bodyPr/>
        <a:lstStyle/>
        <a:p>
          <a:endParaRPr lang="ru-RU"/>
        </a:p>
      </dgm:t>
    </dgm:pt>
    <dgm:pt modelId="{A4EB7D97-49D6-4D8F-9A90-40B89737710E}">
      <dgm:prSet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3. Проведение реконструкции Аллеи трудовой славы.</a:t>
          </a:r>
          <a:endParaRPr lang="ru-RU" sz="1600" dirty="0">
            <a:solidFill>
              <a:srgbClr val="044816"/>
            </a:solidFill>
            <a:latin typeface="Comic Sans MS" pitchFamily="66" charset="0"/>
          </a:endParaRPr>
        </a:p>
      </dgm:t>
    </dgm:pt>
    <dgm:pt modelId="{3DCC203C-5597-4DEB-84F8-2BE382898EC2}" type="parTrans" cxnId="{5085DE42-455F-4C85-8E18-B0C71FADEBAE}">
      <dgm:prSet/>
      <dgm:spPr/>
      <dgm:t>
        <a:bodyPr/>
        <a:lstStyle/>
        <a:p>
          <a:endParaRPr lang="ru-RU"/>
        </a:p>
      </dgm:t>
    </dgm:pt>
    <dgm:pt modelId="{9FB924B3-F7D0-4988-8498-F7D4EB726D45}" type="sibTrans" cxnId="{5085DE42-455F-4C85-8E18-B0C71FADEBAE}">
      <dgm:prSet/>
      <dgm:spPr/>
      <dgm:t>
        <a:bodyPr/>
        <a:lstStyle/>
        <a:p>
          <a:endParaRPr lang="ru-RU"/>
        </a:p>
      </dgm:t>
    </dgm:pt>
    <dgm:pt modelId="{0E97250E-FC3D-46D0-88F8-BFA2163EB58D}">
      <dgm:prSet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ru-RU" sz="1600" smtClean="0">
              <a:solidFill>
                <a:srgbClr val="044816"/>
              </a:solidFill>
              <a:latin typeface="Comic Sans MS" pitchFamily="66" charset="0"/>
            </a:rPr>
            <a:t>4. Проведение санитарной и формирующей обрезки насаждений.</a:t>
          </a:r>
          <a:endParaRPr lang="ru-RU" sz="1600">
            <a:solidFill>
              <a:srgbClr val="044816"/>
            </a:solidFill>
            <a:latin typeface="Comic Sans MS" pitchFamily="66" charset="0"/>
          </a:endParaRPr>
        </a:p>
      </dgm:t>
    </dgm:pt>
    <dgm:pt modelId="{381BB53C-B66E-4D3F-97BB-10EC5DFC4500}" type="parTrans" cxnId="{3FA9F1A1-58A6-4BAD-B322-2B6074304625}">
      <dgm:prSet/>
      <dgm:spPr/>
      <dgm:t>
        <a:bodyPr/>
        <a:lstStyle/>
        <a:p>
          <a:endParaRPr lang="ru-RU"/>
        </a:p>
      </dgm:t>
    </dgm:pt>
    <dgm:pt modelId="{4652D97F-CF48-4229-81F3-439B4A40F79E}" type="sibTrans" cxnId="{3FA9F1A1-58A6-4BAD-B322-2B6074304625}">
      <dgm:prSet/>
      <dgm:spPr/>
      <dgm:t>
        <a:bodyPr/>
        <a:lstStyle/>
        <a:p>
          <a:endParaRPr lang="ru-RU"/>
        </a:p>
      </dgm:t>
    </dgm:pt>
    <dgm:pt modelId="{C1030AF7-93EA-4752-A405-2A1CDBB39F47}">
      <dgm:prSet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ru-RU" sz="1600" smtClean="0">
              <a:solidFill>
                <a:srgbClr val="044816"/>
              </a:solidFill>
              <a:latin typeface="Comic Sans MS" pitchFamily="66" charset="0"/>
            </a:rPr>
            <a:t>5. Замена ограждений прилегающих территорий жилых домов.</a:t>
          </a:r>
          <a:endParaRPr lang="ru-RU" sz="1600">
            <a:solidFill>
              <a:srgbClr val="044816"/>
            </a:solidFill>
            <a:latin typeface="Comic Sans MS" pitchFamily="66" charset="0"/>
          </a:endParaRPr>
        </a:p>
      </dgm:t>
    </dgm:pt>
    <dgm:pt modelId="{2B4DF686-2A5A-4C8F-B197-D5C2C746BFCD}" type="parTrans" cxnId="{4EFCCE59-AAFA-457B-B6C9-D440A9B4EBD7}">
      <dgm:prSet/>
      <dgm:spPr/>
      <dgm:t>
        <a:bodyPr/>
        <a:lstStyle/>
        <a:p>
          <a:endParaRPr lang="ru-RU"/>
        </a:p>
      </dgm:t>
    </dgm:pt>
    <dgm:pt modelId="{C654E071-7218-49EF-B31E-47F1B43BAF7C}" type="sibTrans" cxnId="{4EFCCE59-AAFA-457B-B6C9-D440A9B4EBD7}">
      <dgm:prSet/>
      <dgm:spPr/>
      <dgm:t>
        <a:bodyPr/>
        <a:lstStyle/>
        <a:p>
          <a:endParaRPr lang="ru-RU"/>
        </a:p>
      </dgm:t>
    </dgm:pt>
    <dgm:pt modelId="{E46A2515-2AD1-4D11-864E-BA8800464510}">
      <dgm:prSet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44816"/>
              </a:solidFill>
              <a:latin typeface="Comic Sans MS" pitchFamily="66" charset="0"/>
            </a:rPr>
            <a:t>6. Текущее содержание насаждений.</a:t>
          </a:r>
          <a:endParaRPr lang="ru-RU" sz="1600" dirty="0">
            <a:solidFill>
              <a:srgbClr val="044816"/>
            </a:solidFill>
            <a:latin typeface="Comic Sans MS" pitchFamily="66" charset="0"/>
          </a:endParaRPr>
        </a:p>
      </dgm:t>
    </dgm:pt>
    <dgm:pt modelId="{7DA1BE83-2E7D-4130-AE6C-D730E4CD252A}" type="parTrans" cxnId="{DCCC4122-8E01-448E-B51F-5EE512C18807}">
      <dgm:prSet/>
      <dgm:spPr/>
      <dgm:t>
        <a:bodyPr/>
        <a:lstStyle/>
        <a:p>
          <a:endParaRPr lang="ru-RU"/>
        </a:p>
      </dgm:t>
    </dgm:pt>
    <dgm:pt modelId="{6AF25A88-64E4-49E3-A65D-D05DAF6371B5}" type="sibTrans" cxnId="{DCCC4122-8E01-448E-B51F-5EE512C18807}">
      <dgm:prSet/>
      <dgm:spPr/>
      <dgm:t>
        <a:bodyPr/>
        <a:lstStyle/>
        <a:p>
          <a:endParaRPr lang="ru-RU"/>
        </a:p>
      </dgm:t>
    </dgm:pt>
    <dgm:pt modelId="{8370333A-BDB5-4938-AA0E-2B38A6C11387}" type="pres">
      <dgm:prSet presAssocID="{9A785D50-397C-4D42-900E-0B1A19B16D2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2FF2CC-26C1-4DAC-B9DF-9BD4351598DE}" type="pres">
      <dgm:prSet presAssocID="{5881B793-3A99-4983-B529-5B1C1D3A1660}" presName="parentText" presStyleLbl="node1" presStyleIdx="0" presStyleCnt="6" custScaleY="80632" custLinFactY="-856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EA763B-C5F8-4B5D-8195-657D2D1E94BA}" type="pres">
      <dgm:prSet presAssocID="{331DD747-0300-49AE-BADA-7168F89AB83A}" presName="spacer" presStyleCnt="0"/>
      <dgm:spPr/>
    </dgm:pt>
    <dgm:pt modelId="{81D387FD-FB04-41F2-B074-1718933F5D08}" type="pres">
      <dgm:prSet presAssocID="{A5CA7841-84E0-4055-BB31-E26BDA28CA4A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F667DC-50B7-41DD-88D2-05B230C00258}" type="pres">
      <dgm:prSet presAssocID="{1F950230-FA6C-44E4-8446-6648137811EB}" presName="spacer" presStyleCnt="0"/>
      <dgm:spPr/>
    </dgm:pt>
    <dgm:pt modelId="{6F7C70F0-381D-4786-A042-886DB83C13ED}" type="pres">
      <dgm:prSet presAssocID="{A4EB7D97-49D6-4D8F-9A90-40B89737710E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D2F55-4476-45AE-8069-DE631FF637CA}" type="pres">
      <dgm:prSet presAssocID="{9FB924B3-F7D0-4988-8498-F7D4EB726D45}" presName="spacer" presStyleCnt="0"/>
      <dgm:spPr/>
    </dgm:pt>
    <dgm:pt modelId="{6FEF6C7F-90B1-49C6-9FE4-51750C70CFBC}" type="pres">
      <dgm:prSet presAssocID="{0E97250E-FC3D-46D0-88F8-BFA2163EB58D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AF08EE-5EEC-424A-881B-65318F719EA5}" type="pres">
      <dgm:prSet presAssocID="{4652D97F-CF48-4229-81F3-439B4A40F79E}" presName="spacer" presStyleCnt="0"/>
      <dgm:spPr/>
    </dgm:pt>
    <dgm:pt modelId="{213C7E7F-3131-4EA7-BA7D-598869CCF038}" type="pres">
      <dgm:prSet presAssocID="{C1030AF7-93EA-4752-A405-2A1CDBB39F47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F25E3C-D5D2-438F-8B79-CAC1BC2D94DD}" type="pres">
      <dgm:prSet presAssocID="{C654E071-7218-49EF-B31E-47F1B43BAF7C}" presName="spacer" presStyleCnt="0"/>
      <dgm:spPr/>
    </dgm:pt>
    <dgm:pt modelId="{4D94EDF1-65DD-4B44-A52C-DB106E074E09}" type="pres">
      <dgm:prSet presAssocID="{E46A2515-2AD1-4D11-864E-BA8800464510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3A50A2-B9E3-4847-85AA-C3C1BB615470}" srcId="{9A785D50-397C-4D42-900E-0B1A19B16D20}" destId="{5881B793-3A99-4983-B529-5B1C1D3A1660}" srcOrd="0" destOrd="0" parTransId="{6A93B935-C16C-4F67-B55C-64E84BDB04B4}" sibTransId="{331DD747-0300-49AE-BADA-7168F89AB83A}"/>
    <dgm:cxn modelId="{C5DA166A-E22D-444C-9896-795F4441DECA}" type="presOf" srcId="{A5CA7841-84E0-4055-BB31-E26BDA28CA4A}" destId="{81D387FD-FB04-41F2-B074-1718933F5D08}" srcOrd="0" destOrd="0" presId="urn:microsoft.com/office/officeart/2005/8/layout/vList2"/>
    <dgm:cxn modelId="{DCCC4122-8E01-448E-B51F-5EE512C18807}" srcId="{9A785D50-397C-4D42-900E-0B1A19B16D20}" destId="{E46A2515-2AD1-4D11-864E-BA8800464510}" srcOrd="5" destOrd="0" parTransId="{7DA1BE83-2E7D-4130-AE6C-D730E4CD252A}" sibTransId="{6AF25A88-64E4-49E3-A65D-D05DAF6371B5}"/>
    <dgm:cxn modelId="{707D28CA-DE2C-4918-BECC-EA555DF212E2}" type="presOf" srcId="{5881B793-3A99-4983-B529-5B1C1D3A1660}" destId="{6A2FF2CC-26C1-4DAC-B9DF-9BD4351598DE}" srcOrd="0" destOrd="0" presId="urn:microsoft.com/office/officeart/2005/8/layout/vList2"/>
    <dgm:cxn modelId="{0D1FD841-3146-4FCB-AC1C-10B013265944}" type="presOf" srcId="{9A785D50-397C-4D42-900E-0B1A19B16D20}" destId="{8370333A-BDB5-4938-AA0E-2B38A6C11387}" srcOrd="0" destOrd="0" presId="urn:microsoft.com/office/officeart/2005/8/layout/vList2"/>
    <dgm:cxn modelId="{3FA9F1A1-58A6-4BAD-B322-2B6074304625}" srcId="{9A785D50-397C-4D42-900E-0B1A19B16D20}" destId="{0E97250E-FC3D-46D0-88F8-BFA2163EB58D}" srcOrd="3" destOrd="0" parTransId="{381BB53C-B66E-4D3F-97BB-10EC5DFC4500}" sibTransId="{4652D97F-CF48-4229-81F3-439B4A40F79E}"/>
    <dgm:cxn modelId="{4121F19F-4EF6-4491-A60F-842D3C6A3BF4}" type="presOf" srcId="{C1030AF7-93EA-4752-A405-2A1CDBB39F47}" destId="{213C7E7F-3131-4EA7-BA7D-598869CCF038}" srcOrd="0" destOrd="0" presId="urn:microsoft.com/office/officeart/2005/8/layout/vList2"/>
    <dgm:cxn modelId="{FCE1A352-BBD5-4CBB-86B2-DE8E8C175D0F}" type="presOf" srcId="{A4EB7D97-49D6-4D8F-9A90-40B89737710E}" destId="{6F7C70F0-381D-4786-A042-886DB83C13ED}" srcOrd="0" destOrd="0" presId="urn:microsoft.com/office/officeart/2005/8/layout/vList2"/>
    <dgm:cxn modelId="{CDA71F3E-CA88-4317-A5BE-7E1E86675250}" type="presOf" srcId="{0E97250E-FC3D-46D0-88F8-BFA2163EB58D}" destId="{6FEF6C7F-90B1-49C6-9FE4-51750C70CFBC}" srcOrd="0" destOrd="0" presId="urn:microsoft.com/office/officeart/2005/8/layout/vList2"/>
    <dgm:cxn modelId="{5085DE42-455F-4C85-8E18-B0C71FADEBAE}" srcId="{9A785D50-397C-4D42-900E-0B1A19B16D20}" destId="{A4EB7D97-49D6-4D8F-9A90-40B89737710E}" srcOrd="2" destOrd="0" parTransId="{3DCC203C-5597-4DEB-84F8-2BE382898EC2}" sibTransId="{9FB924B3-F7D0-4988-8498-F7D4EB726D45}"/>
    <dgm:cxn modelId="{AED81D63-2C79-4B26-BFC5-DF84DC1A8C91}" srcId="{9A785D50-397C-4D42-900E-0B1A19B16D20}" destId="{A5CA7841-84E0-4055-BB31-E26BDA28CA4A}" srcOrd="1" destOrd="0" parTransId="{68DFECF4-6E30-411C-8AA5-93DD3F44141B}" sibTransId="{1F950230-FA6C-44E4-8446-6648137811EB}"/>
    <dgm:cxn modelId="{4EFCCE59-AAFA-457B-B6C9-D440A9B4EBD7}" srcId="{9A785D50-397C-4D42-900E-0B1A19B16D20}" destId="{C1030AF7-93EA-4752-A405-2A1CDBB39F47}" srcOrd="4" destOrd="0" parTransId="{2B4DF686-2A5A-4C8F-B197-D5C2C746BFCD}" sibTransId="{C654E071-7218-49EF-B31E-47F1B43BAF7C}"/>
    <dgm:cxn modelId="{3525482B-2434-4FA3-A32D-BD19C737F923}" type="presOf" srcId="{E46A2515-2AD1-4D11-864E-BA8800464510}" destId="{4D94EDF1-65DD-4B44-A52C-DB106E074E09}" srcOrd="0" destOrd="0" presId="urn:microsoft.com/office/officeart/2005/8/layout/vList2"/>
    <dgm:cxn modelId="{FC509785-D80F-4C5E-8C06-74440407A3D8}" type="presParOf" srcId="{8370333A-BDB5-4938-AA0E-2B38A6C11387}" destId="{6A2FF2CC-26C1-4DAC-B9DF-9BD4351598DE}" srcOrd="0" destOrd="0" presId="urn:microsoft.com/office/officeart/2005/8/layout/vList2"/>
    <dgm:cxn modelId="{24C00318-7C36-42AC-9F14-F1DBA6EAEB34}" type="presParOf" srcId="{8370333A-BDB5-4938-AA0E-2B38A6C11387}" destId="{53EA763B-C5F8-4B5D-8195-657D2D1E94BA}" srcOrd="1" destOrd="0" presId="urn:microsoft.com/office/officeart/2005/8/layout/vList2"/>
    <dgm:cxn modelId="{40C2560B-F7F2-46A2-8FEE-90656397BAB7}" type="presParOf" srcId="{8370333A-BDB5-4938-AA0E-2B38A6C11387}" destId="{81D387FD-FB04-41F2-B074-1718933F5D08}" srcOrd="2" destOrd="0" presId="urn:microsoft.com/office/officeart/2005/8/layout/vList2"/>
    <dgm:cxn modelId="{4461F0F2-9789-44FE-BDCE-B56BEBD115C7}" type="presParOf" srcId="{8370333A-BDB5-4938-AA0E-2B38A6C11387}" destId="{B3F667DC-50B7-41DD-88D2-05B230C00258}" srcOrd="3" destOrd="0" presId="urn:microsoft.com/office/officeart/2005/8/layout/vList2"/>
    <dgm:cxn modelId="{4DA6D54F-C664-4AE1-A552-99EE039A493A}" type="presParOf" srcId="{8370333A-BDB5-4938-AA0E-2B38A6C11387}" destId="{6F7C70F0-381D-4786-A042-886DB83C13ED}" srcOrd="4" destOrd="0" presId="urn:microsoft.com/office/officeart/2005/8/layout/vList2"/>
    <dgm:cxn modelId="{55A7B8EB-20DD-4249-A7C0-BACB0A049258}" type="presParOf" srcId="{8370333A-BDB5-4938-AA0E-2B38A6C11387}" destId="{CFAD2F55-4476-45AE-8069-DE631FF637CA}" srcOrd="5" destOrd="0" presId="urn:microsoft.com/office/officeart/2005/8/layout/vList2"/>
    <dgm:cxn modelId="{57C99674-10A3-4869-B20E-EF1DC0077F7B}" type="presParOf" srcId="{8370333A-BDB5-4938-AA0E-2B38A6C11387}" destId="{6FEF6C7F-90B1-49C6-9FE4-51750C70CFBC}" srcOrd="6" destOrd="0" presId="urn:microsoft.com/office/officeart/2005/8/layout/vList2"/>
    <dgm:cxn modelId="{2EDC5FEE-4150-48D2-B35B-427208EA8009}" type="presParOf" srcId="{8370333A-BDB5-4938-AA0E-2B38A6C11387}" destId="{74AF08EE-5EEC-424A-881B-65318F719EA5}" srcOrd="7" destOrd="0" presId="urn:microsoft.com/office/officeart/2005/8/layout/vList2"/>
    <dgm:cxn modelId="{FC32FAC4-54B5-4CB5-BA8C-78A48504BFC6}" type="presParOf" srcId="{8370333A-BDB5-4938-AA0E-2B38A6C11387}" destId="{213C7E7F-3131-4EA7-BA7D-598869CCF038}" srcOrd="8" destOrd="0" presId="urn:microsoft.com/office/officeart/2005/8/layout/vList2"/>
    <dgm:cxn modelId="{D61BC6EA-99AE-4A7A-88FE-A4A854F4F42D}" type="presParOf" srcId="{8370333A-BDB5-4938-AA0E-2B38A6C11387}" destId="{03F25E3C-D5D2-438F-8B79-CAC1BC2D94DD}" srcOrd="9" destOrd="0" presId="urn:microsoft.com/office/officeart/2005/8/layout/vList2"/>
    <dgm:cxn modelId="{3D8C85A6-F15A-4334-8EF9-F00A83688068}" type="presParOf" srcId="{8370333A-BDB5-4938-AA0E-2B38A6C11387}" destId="{4D94EDF1-65DD-4B44-A52C-DB106E074E09}" srcOrd="10" destOrd="0" presId="urn:microsoft.com/office/officeart/2005/8/layout/vList2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A785D50-397C-4D42-900E-0B1A19B16D2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81B793-3A99-4983-B529-5B1C1D3A1660}">
      <dgm:prSet phldrT="[Текст]"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ru-RU" sz="1800" dirty="0" smtClean="0">
              <a:solidFill>
                <a:srgbClr val="044816"/>
              </a:solidFill>
              <a:latin typeface="Comic Sans MS" pitchFamily="66" charset="0"/>
            </a:rPr>
            <a:t>1. Завершение строительства </a:t>
          </a:r>
          <a:r>
            <a:rPr lang="ru-RU" sz="1800" dirty="0" err="1" smtClean="0">
              <a:solidFill>
                <a:srgbClr val="044816"/>
              </a:solidFill>
              <a:latin typeface="Comic Sans MS" pitchFamily="66" charset="0"/>
            </a:rPr>
            <a:t>Патриот-сквера</a:t>
          </a:r>
          <a:r>
            <a:rPr lang="ru-RU" sz="1800" dirty="0" smtClean="0">
              <a:solidFill>
                <a:srgbClr val="044816"/>
              </a:solidFill>
              <a:latin typeface="Comic Sans MS" pitchFamily="66" charset="0"/>
            </a:rPr>
            <a:t>.</a:t>
          </a:r>
          <a:endParaRPr lang="ru-RU" sz="1800" dirty="0">
            <a:solidFill>
              <a:srgbClr val="044816"/>
            </a:solidFill>
            <a:latin typeface="Comic Sans MS" pitchFamily="66" charset="0"/>
          </a:endParaRPr>
        </a:p>
      </dgm:t>
    </dgm:pt>
    <dgm:pt modelId="{6A93B935-C16C-4F67-B55C-64E84BDB04B4}" type="parTrans" cxnId="{893A50A2-B9E3-4847-85AA-C3C1BB615470}">
      <dgm:prSet/>
      <dgm:spPr/>
      <dgm:t>
        <a:bodyPr/>
        <a:lstStyle/>
        <a:p>
          <a:endParaRPr lang="ru-RU"/>
        </a:p>
      </dgm:t>
    </dgm:pt>
    <dgm:pt modelId="{331DD747-0300-49AE-BADA-7168F89AB83A}" type="sibTrans" cxnId="{893A50A2-B9E3-4847-85AA-C3C1BB615470}">
      <dgm:prSet/>
      <dgm:spPr/>
      <dgm:t>
        <a:bodyPr/>
        <a:lstStyle/>
        <a:p>
          <a:endParaRPr lang="ru-RU"/>
        </a:p>
      </dgm:t>
    </dgm:pt>
    <dgm:pt modelId="{1A1E28A2-4A19-4F97-BD90-098CDCE6E919}">
      <dgm:prSet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ru-RU" sz="1800" dirty="0" smtClean="0">
              <a:solidFill>
                <a:srgbClr val="044816"/>
              </a:solidFill>
              <a:latin typeface="Comic Sans MS" pitchFamily="66" charset="0"/>
            </a:rPr>
            <a:t>2. Проведение санитарной и формирующей обрезки насаждений.</a:t>
          </a:r>
          <a:endParaRPr lang="ru-RU" sz="1800" dirty="0">
            <a:solidFill>
              <a:srgbClr val="044816"/>
            </a:solidFill>
            <a:latin typeface="Comic Sans MS" pitchFamily="66" charset="0"/>
          </a:endParaRPr>
        </a:p>
      </dgm:t>
    </dgm:pt>
    <dgm:pt modelId="{6B2DCA8F-5531-4314-B972-91A0A5807186}" type="parTrans" cxnId="{5BEA0534-0D30-4F86-B856-525457B8170B}">
      <dgm:prSet/>
      <dgm:spPr/>
      <dgm:t>
        <a:bodyPr/>
        <a:lstStyle/>
        <a:p>
          <a:endParaRPr lang="ru-RU"/>
        </a:p>
      </dgm:t>
    </dgm:pt>
    <dgm:pt modelId="{12547CE5-B109-43C6-95E5-E0ED6C646F62}" type="sibTrans" cxnId="{5BEA0534-0D30-4F86-B856-525457B8170B}">
      <dgm:prSet/>
      <dgm:spPr/>
      <dgm:t>
        <a:bodyPr/>
        <a:lstStyle/>
        <a:p>
          <a:endParaRPr lang="ru-RU"/>
        </a:p>
      </dgm:t>
    </dgm:pt>
    <dgm:pt modelId="{FB50C688-D4F2-480B-A91A-D36BC68125A8}">
      <dgm:prSet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ru-RU" sz="1800" dirty="0" smtClean="0">
              <a:solidFill>
                <a:srgbClr val="044816"/>
              </a:solidFill>
              <a:latin typeface="Comic Sans MS" pitchFamily="66" charset="0"/>
            </a:rPr>
            <a:t>3. Замена ограждений прилегающих территорий жилых домов.</a:t>
          </a:r>
          <a:endParaRPr lang="ru-RU" sz="1800" dirty="0">
            <a:solidFill>
              <a:srgbClr val="044816"/>
            </a:solidFill>
            <a:latin typeface="Comic Sans MS" pitchFamily="66" charset="0"/>
          </a:endParaRPr>
        </a:p>
      </dgm:t>
    </dgm:pt>
    <dgm:pt modelId="{5B7CC3D8-D797-44BD-8EDA-996AC8158037}" type="parTrans" cxnId="{92055C45-2B9E-4ACA-995C-27305F2D2335}">
      <dgm:prSet/>
      <dgm:spPr/>
      <dgm:t>
        <a:bodyPr/>
        <a:lstStyle/>
        <a:p>
          <a:endParaRPr lang="ru-RU"/>
        </a:p>
      </dgm:t>
    </dgm:pt>
    <dgm:pt modelId="{FA8A87EE-2486-4ACA-B9A7-DFFA3866374E}" type="sibTrans" cxnId="{92055C45-2B9E-4ACA-995C-27305F2D2335}">
      <dgm:prSet/>
      <dgm:spPr/>
      <dgm:t>
        <a:bodyPr/>
        <a:lstStyle/>
        <a:p>
          <a:endParaRPr lang="ru-RU"/>
        </a:p>
      </dgm:t>
    </dgm:pt>
    <dgm:pt modelId="{A7B6C82F-D369-4502-8A3B-6429574C55EE}">
      <dgm:prSet custT="1"/>
      <dgm:spPr>
        <a:solidFill>
          <a:schemeClr val="bg1">
            <a:alpha val="70000"/>
          </a:schemeClr>
        </a:solidFill>
      </dgm:spPr>
      <dgm:t>
        <a:bodyPr/>
        <a:lstStyle/>
        <a:p>
          <a:r>
            <a:rPr lang="ru-RU" sz="1800" dirty="0" smtClean="0">
              <a:solidFill>
                <a:srgbClr val="044816"/>
              </a:solidFill>
              <a:latin typeface="Comic Sans MS" pitchFamily="66" charset="0"/>
            </a:rPr>
            <a:t>4. Текущее содержание насаждений и элементов благоустройства.</a:t>
          </a:r>
          <a:endParaRPr lang="ru-RU" sz="1800" dirty="0">
            <a:solidFill>
              <a:srgbClr val="044816"/>
            </a:solidFill>
            <a:latin typeface="Comic Sans MS" pitchFamily="66" charset="0"/>
          </a:endParaRPr>
        </a:p>
      </dgm:t>
    </dgm:pt>
    <dgm:pt modelId="{FC520E48-DA2A-4F1A-B578-052C1F49CD4A}" type="parTrans" cxnId="{57EE3852-291F-4C3D-92A8-01D33749267D}">
      <dgm:prSet/>
      <dgm:spPr/>
      <dgm:t>
        <a:bodyPr/>
        <a:lstStyle/>
        <a:p>
          <a:endParaRPr lang="ru-RU"/>
        </a:p>
      </dgm:t>
    </dgm:pt>
    <dgm:pt modelId="{1A2441FC-6D80-4C5F-825C-8D189B5F0C19}" type="sibTrans" cxnId="{57EE3852-291F-4C3D-92A8-01D33749267D}">
      <dgm:prSet/>
      <dgm:spPr/>
      <dgm:t>
        <a:bodyPr/>
        <a:lstStyle/>
        <a:p>
          <a:endParaRPr lang="ru-RU"/>
        </a:p>
      </dgm:t>
    </dgm:pt>
    <dgm:pt modelId="{8370333A-BDB5-4938-AA0E-2B38A6C11387}" type="pres">
      <dgm:prSet presAssocID="{9A785D50-397C-4D42-900E-0B1A19B16D2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2FF2CC-26C1-4DAC-B9DF-9BD4351598DE}" type="pres">
      <dgm:prSet presAssocID="{5881B793-3A99-4983-B529-5B1C1D3A1660}" presName="parentText" presStyleLbl="node1" presStyleIdx="0" presStyleCnt="4" custScaleY="80632" custLinFactY="-856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EA763B-C5F8-4B5D-8195-657D2D1E94BA}" type="pres">
      <dgm:prSet presAssocID="{331DD747-0300-49AE-BADA-7168F89AB83A}" presName="spacer" presStyleCnt="0"/>
      <dgm:spPr/>
    </dgm:pt>
    <dgm:pt modelId="{EB9F296A-A2B9-4F09-9908-3DA3A066AD0B}" type="pres">
      <dgm:prSet presAssocID="{1A1E28A2-4A19-4F97-BD90-098CDCE6E91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9F80EE-AEA7-42E4-B10F-016FF420C9FA}" type="pres">
      <dgm:prSet presAssocID="{12547CE5-B109-43C6-95E5-E0ED6C646F62}" presName="spacer" presStyleCnt="0"/>
      <dgm:spPr/>
    </dgm:pt>
    <dgm:pt modelId="{AF18281A-D4B6-487F-AF26-B17B08FB6E65}" type="pres">
      <dgm:prSet presAssocID="{FB50C688-D4F2-480B-A91A-D36BC68125A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8B61DC-4CCB-484A-958A-721837CFDF3B}" type="pres">
      <dgm:prSet presAssocID="{FA8A87EE-2486-4ACA-B9A7-DFFA3866374E}" presName="spacer" presStyleCnt="0"/>
      <dgm:spPr/>
    </dgm:pt>
    <dgm:pt modelId="{9ECB8B80-E65D-4259-B438-4826E10DE5AF}" type="pres">
      <dgm:prSet presAssocID="{A7B6C82F-D369-4502-8A3B-6429574C55E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3A50A2-B9E3-4847-85AA-C3C1BB615470}" srcId="{9A785D50-397C-4D42-900E-0B1A19B16D20}" destId="{5881B793-3A99-4983-B529-5B1C1D3A1660}" srcOrd="0" destOrd="0" parTransId="{6A93B935-C16C-4F67-B55C-64E84BDB04B4}" sibTransId="{331DD747-0300-49AE-BADA-7168F89AB83A}"/>
    <dgm:cxn modelId="{EC041B15-FED7-4464-AB8D-A42CC34386AD}" type="presOf" srcId="{FB50C688-D4F2-480B-A91A-D36BC68125A8}" destId="{AF18281A-D4B6-487F-AF26-B17B08FB6E65}" srcOrd="0" destOrd="0" presId="urn:microsoft.com/office/officeart/2005/8/layout/vList2"/>
    <dgm:cxn modelId="{57EE3852-291F-4C3D-92A8-01D33749267D}" srcId="{9A785D50-397C-4D42-900E-0B1A19B16D20}" destId="{A7B6C82F-D369-4502-8A3B-6429574C55EE}" srcOrd="3" destOrd="0" parTransId="{FC520E48-DA2A-4F1A-B578-052C1F49CD4A}" sibTransId="{1A2441FC-6D80-4C5F-825C-8D189B5F0C19}"/>
    <dgm:cxn modelId="{1B331F66-08E6-494C-A498-1A597EF335BD}" type="presOf" srcId="{1A1E28A2-4A19-4F97-BD90-098CDCE6E919}" destId="{EB9F296A-A2B9-4F09-9908-3DA3A066AD0B}" srcOrd="0" destOrd="0" presId="urn:microsoft.com/office/officeart/2005/8/layout/vList2"/>
    <dgm:cxn modelId="{5BEA0534-0D30-4F86-B856-525457B8170B}" srcId="{9A785D50-397C-4D42-900E-0B1A19B16D20}" destId="{1A1E28A2-4A19-4F97-BD90-098CDCE6E919}" srcOrd="1" destOrd="0" parTransId="{6B2DCA8F-5531-4314-B972-91A0A5807186}" sibTransId="{12547CE5-B109-43C6-95E5-E0ED6C646F62}"/>
    <dgm:cxn modelId="{92055C45-2B9E-4ACA-995C-27305F2D2335}" srcId="{9A785D50-397C-4D42-900E-0B1A19B16D20}" destId="{FB50C688-D4F2-480B-A91A-D36BC68125A8}" srcOrd="2" destOrd="0" parTransId="{5B7CC3D8-D797-44BD-8EDA-996AC8158037}" sibTransId="{FA8A87EE-2486-4ACA-B9A7-DFFA3866374E}"/>
    <dgm:cxn modelId="{B55E98ED-0953-46B3-B757-F9A708839E66}" type="presOf" srcId="{5881B793-3A99-4983-B529-5B1C1D3A1660}" destId="{6A2FF2CC-26C1-4DAC-B9DF-9BD4351598DE}" srcOrd="0" destOrd="0" presId="urn:microsoft.com/office/officeart/2005/8/layout/vList2"/>
    <dgm:cxn modelId="{2BCAB003-AFC5-47EF-A72F-5603AA8035F7}" type="presOf" srcId="{9A785D50-397C-4D42-900E-0B1A19B16D20}" destId="{8370333A-BDB5-4938-AA0E-2B38A6C11387}" srcOrd="0" destOrd="0" presId="urn:microsoft.com/office/officeart/2005/8/layout/vList2"/>
    <dgm:cxn modelId="{6121A565-A21E-45C0-8128-31BDEE7CF193}" type="presOf" srcId="{A7B6C82F-D369-4502-8A3B-6429574C55EE}" destId="{9ECB8B80-E65D-4259-B438-4826E10DE5AF}" srcOrd="0" destOrd="0" presId="urn:microsoft.com/office/officeart/2005/8/layout/vList2"/>
    <dgm:cxn modelId="{A706E444-5A13-42B2-A9D9-1C2A9C71D499}" type="presParOf" srcId="{8370333A-BDB5-4938-AA0E-2B38A6C11387}" destId="{6A2FF2CC-26C1-4DAC-B9DF-9BD4351598DE}" srcOrd="0" destOrd="0" presId="urn:microsoft.com/office/officeart/2005/8/layout/vList2"/>
    <dgm:cxn modelId="{81D0CF68-DB21-4D7A-85CB-14061B95F72F}" type="presParOf" srcId="{8370333A-BDB5-4938-AA0E-2B38A6C11387}" destId="{53EA763B-C5F8-4B5D-8195-657D2D1E94BA}" srcOrd="1" destOrd="0" presId="urn:microsoft.com/office/officeart/2005/8/layout/vList2"/>
    <dgm:cxn modelId="{33FE79FE-AAAF-4A1E-A64F-7E0A47EF51CE}" type="presParOf" srcId="{8370333A-BDB5-4938-AA0E-2B38A6C11387}" destId="{EB9F296A-A2B9-4F09-9908-3DA3A066AD0B}" srcOrd="2" destOrd="0" presId="urn:microsoft.com/office/officeart/2005/8/layout/vList2"/>
    <dgm:cxn modelId="{A69C4A8E-9516-4246-9541-98AEE38A3E4A}" type="presParOf" srcId="{8370333A-BDB5-4938-AA0E-2B38A6C11387}" destId="{289F80EE-AEA7-42E4-B10F-016FF420C9FA}" srcOrd="3" destOrd="0" presId="urn:microsoft.com/office/officeart/2005/8/layout/vList2"/>
    <dgm:cxn modelId="{F960C661-56FC-45CD-AEFC-20077EF7454B}" type="presParOf" srcId="{8370333A-BDB5-4938-AA0E-2B38A6C11387}" destId="{AF18281A-D4B6-487F-AF26-B17B08FB6E65}" srcOrd="4" destOrd="0" presId="urn:microsoft.com/office/officeart/2005/8/layout/vList2"/>
    <dgm:cxn modelId="{32C7BABA-87B5-41C9-8571-269A49347C5D}" type="presParOf" srcId="{8370333A-BDB5-4938-AA0E-2B38A6C11387}" destId="{A48B61DC-4CCB-484A-958A-721837CFDF3B}" srcOrd="5" destOrd="0" presId="urn:microsoft.com/office/officeart/2005/8/layout/vList2"/>
    <dgm:cxn modelId="{4C9016FA-75AB-46CD-8896-2A0AE47195F2}" type="presParOf" srcId="{8370333A-BDB5-4938-AA0E-2B38A6C11387}" destId="{9ECB8B80-E65D-4259-B438-4826E10DE5AF}" srcOrd="6" destOrd="0" presId="urn:microsoft.com/office/officeart/2005/8/layout/vList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DF34B-5D91-4307-88A8-811C752DD1FC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62373-0D17-491C-9547-184091D15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C4DB-E5C9-4DE1-93E9-3F8C723A8AF6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A1D0-C01B-48EA-B824-7214F0D6B5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C4DB-E5C9-4DE1-93E9-3F8C723A8AF6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A1D0-C01B-48EA-B824-7214F0D6B5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C4DB-E5C9-4DE1-93E9-3F8C723A8AF6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A1D0-C01B-48EA-B824-7214F0D6B5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C4DB-E5C9-4DE1-93E9-3F8C723A8AF6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A1D0-C01B-48EA-B824-7214F0D6B5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C4DB-E5C9-4DE1-93E9-3F8C723A8AF6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A1D0-C01B-48EA-B824-7214F0D6B5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C4DB-E5C9-4DE1-93E9-3F8C723A8AF6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A1D0-C01B-48EA-B824-7214F0D6B5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C4DB-E5C9-4DE1-93E9-3F8C723A8AF6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A1D0-C01B-48EA-B824-7214F0D6B5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C4DB-E5C9-4DE1-93E9-3F8C723A8AF6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A1D0-C01B-48EA-B824-7214F0D6B5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C4DB-E5C9-4DE1-93E9-3F8C723A8AF6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A1D0-C01B-48EA-B824-7214F0D6B5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C4DB-E5C9-4DE1-93E9-3F8C723A8AF6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A1D0-C01B-48EA-B824-7214F0D6B5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C4DB-E5C9-4DE1-93E9-3F8C723A8AF6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A1D0-C01B-48EA-B824-7214F0D6B5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8C4DB-E5C9-4DE1-93E9-3F8C723A8AF6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FA1D0-C01B-48EA-B824-7214F0D6B54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387975"/>
            <a:ext cx="9144000" cy="1470025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44816"/>
                </a:solidFill>
                <a:latin typeface="Comic Sans MS" pitchFamily="66" charset="0"/>
              </a:rPr>
              <a:t>Проект</a:t>
            </a:r>
            <a:br>
              <a:rPr lang="ru-RU" sz="2800" dirty="0" smtClean="0">
                <a:solidFill>
                  <a:srgbClr val="044816"/>
                </a:solidFill>
                <a:latin typeface="Comic Sans MS" pitchFamily="66" charset="0"/>
              </a:rPr>
            </a:br>
            <a:r>
              <a:rPr lang="ru-RU" sz="2800" dirty="0" smtClean="0">
                <a:solidFill>
                  <a:srgbClr val="044816"/>
                </a:solidFill>
                <a:latin typeface="Comic Sans MS" pitchFamily="66" charset="0"/>
              </a:rPr>
              <a:t>"Концепция </a:t>
            </a:r>
            <a:r>
              <a:rPr lang="ru-RU" sz="2800" dirty="0">
                <a:solidFill>
                  <a:srgbClr val="044816"/>
                </a:solidFill>
                <a:latin typeface="Comic Sans MS" pitchFamily="66" charset="0"/>
              </a:rPr>
              <a:t>благоустройства и </a:t>
            </a:r>
            <a:r>
              <a:rPr lang="ru-RU" sz="2800" dirty="0" smtClean="0">
                <a:solidFill>
                  <a:srgbClr val="044816"/>
                </a:solidFill>
                <a:latin typeface="Comic Sans MS" pitchFamily="66" charset="0"/>
              </a:rPr>
              <a:t>озеленения</a:t>
            </a:r>
            <a:br>
              <a:rPr lang="ru-RU" sz="2800" dirty="0" smtClean="0">
                <a:solidFill>
                  <a:srgbClr val="044816"/>
                </a:solidFill>
                <a:latin typeface="Comic Sans MS" pitchFamily="66" charset="0"/>
              </a:rPr>
            </a:br>
            <a:r>
              <a:rPr lang="ru-RU" sz="2800" dirty="0" smtClean="0">
                <a:solidFill>
                  <a:srgbClr val="044816"/>
                </a:solidFill>
                <a:latin typeface="Comic Sans MS" pitchFamily="66" charset="0"/>
              </a:rPr>
              <a:t>городского поселения </a:t>
            </a:r>
            <a:r>
              <a:rPr lang="ru-RU" sz="2800" dirty="0" err="1">
                <a:solidFill>
                  <a:srgbClr val="044816"/>
                </a:solidFill>
                <a:latin typeface="Comic Sans MS" pitchFamily="66" charset="0"/>
              </a:rPr>
              <a:t>Игрим</a:t>
            </a:r>
            <a:r>
              <a:rPr lang="ru-RU" sz="2800" dirty="0">
                <a:solidFill>
                  <a:srgbClr val="044816"/>
                </a:solidFill>
                <a:latin typeface="Comic Sans MS" pitchFamily="66" charset="0"/>
              </a:rPr>
              <a:t>"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57200" y="95243"/>
            <a:ext cx="8229600" cy="476237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 val="65000"/>
            </a:schemeClr>
          </a:solidFill>
          <a:scene3d>
            <a:camera prst="orthographicFront"/>
            <a:lightRig rig="threePt" dir="t"/>
          </a:scene3d>
          <a:sp3d prstMaterial="metal">
            <a:bevelT/>
          </a:sp3d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dirty="0" smtClean="0">
                <a:solidFill>
                  <a:srgbClr val="044816"/>
                </a:solidFill>
                <a:latin typeface="Comic Sans MS" pitchFamily="66" charset="0"/>
              </a:rPr>
              <a:t>Этапы реализации проекта.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rgbClr val="044816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2214546" y="714356"/>
          <a:ext cx="6786610" cy="6143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2129" y="3000372"/>
            <a:ext cx="1877437" cy="923330"/>
          </a:xfrm>
          <a:prstGeom prst="rect">
            <a:avLst/>
          </a:prstGeom>
          <a:solidFill>
            <a:schemeClr val="bg1">
              <a:alpha val="70000"/>
            </a:schemeClr>
          </a:solidFill>
          <a:scene3d>
            <a:camera prst="orthographicFront"/>
            <a:lightRig rig="threePt" dir="t"/>
          </a:scene3d>
          <a:sp3d prstMaterial="metal">
            <a:bevelT/>
          </a:sp3d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044816"/>
                </a:solidFill>
                <a:latin typeface="Comic Sans MS" pitchFamily="66" charset="0"/>
              </a:rPr>
              <a:t>2020</a:t>
            </a:r>
            <a:endParaRPr lang="ru-RU" sz="5400" dirty="0">
              <a:solidFill>
                <a:srgbClr val="044816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4" grpId="0">
        <p:bldAsOne/>
      </p:bldGraphic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341313"/>
            <a:ext cx="8229600" cy="476237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 val="65000"/>
            </a:schemeClr>
          </a:solidFill>
          <a:scene3d>
            <a:camera prst="orthographicFront"/>
            <a:lightRig rig="threePt" dir="t"/>
          </a:scene3d>
          <a:sp3d prstMaterial="metal">
            <a:bevelT/>
          </a:sp3d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dirty="0" smtClean="0">
                <a:solidFill>
                  <a:srgbClr val="044816"/>
                </a:solidFill>
                <a:latin typeface="Comic Sans MS" pitchFamily="66" charset="0"/>
              </a:rPr>
              <a:t>Этапы реализации проекта.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rgbClr val="044816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2571736" y="1158863"/>
          <a:ext cx="6429420" cy="535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2129" y="3000372"/>
            <a:ext cx="1765227" cy="923330"/>
          </a:xfrm>
          <a:prstGeom prst="rect">
            <a:avLst/>
          </a:prstGeom>
          <a:solidFill>
            <a:schemeClr val="bg1">
              <a:alpha val="70000"/>
            </a:schemeClr>
          </a:solidFill>
          <a:scene3d>
            <a:camera prst="orthographicFront"/>
            <a:lightRig rig="threePt" dir="t"/>
          </a:scene3d>
          <a:sp3d prstMaterial="metal">
            <a:bevelT/>
          </a:sp3d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044816"/>
                </a:solidFill>
                <a:latin typeface="Comic Sans MS" pitchFamily="66" charset="0"/>
              </a:rPr>
              <a:t>2021</a:t>
            </a:r>
            <a:endParaRPr lang="ru-RU" sz="5400" dirty="0">
              <a:solidFill>
                <a:srgbClr val="044816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3" grpId="0">
        <p:bldAsOne/>
      </p:bldGraphic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57200" y="341313"/>
            <a:ext cx="8229600" cy="476237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 val="65000"/>
            </a:schemeClr>
          </a:solidFill>
          <a:scene3d>
            <a:camera prst="orthographicFront"/>
            <a:lightRig rig="threePt" dir="t"/>
          </a:scene3d>
          <a:sp3d prstMaterial="metal">
            <a:bevelT/>
          </a:sp3d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dirty="0" smtClean="0">
                <a:solidFill>
                  <a:srgbClr val="044816"/>
                </a:solidFill>
                <a:latin typeface="Comic Sans MS" pitchFamily="66" charset="0"/>
              </a:rPr>
              <a:t>Этапы реализации проекта.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rgbClr val="044816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2571736" y="1158863"/>
          <a:ext cx="6429420" cy="535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2129" y="3000372"/>
            <a:ext cx="1877437" cy="923330"/>
          </a:xfrm>
          <a:prstGeom prst="rect">
            <a:avLst/>
          </a:prstGeom>
          <a:solidFill>
            <a:schemeClr val="bg1">
              <a:alpha val="70000"/>
            </a:schemeClr>
          </a:solidFill>
          <a:scene3d>
            <a:camera prst="orthographicFront"/>
            <a:lightRig rig="threePt" dir="t"/>
          </a:scene3d>
          <a:sp3d prstMaterial="metal">
            <a:bevelT/>
          </a:sp3d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044816"/>
                </a:solidFill>
                <a:latin typeface="Comic Sans MS" pitchFamily="66" charset="0"/>
              </a:rPr>
              <a:t>2022</a:t>
            </a:r>
            <a:endParaRPr lang="ru-RU" sz="5400" dirty="0">
              <a:solidFill>
                <a:srgbClr val="044816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4" grpId="0">
        <p:bldAsOne/>
      </p:bldGraphic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8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5214942" y="71414"/>
            <a:ext cx="3929058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spcBef>
                <a:spcPct val="0"/>
              </a:spcBef>
            </a:pPr>
            <a:r>
              <a:rPr lang="ru-RU" sz="2800" dirty="0" smtClean="0">
                <a:solidFill>
                  <a:schemeClr val="bg1"/>
                </a:solidFill>
                <a:latin typeface="Comic Sans MS" pitchFamily="66" charset="0"/>
              </a:rPr>
              <a:t>Объекты 2019 года.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3074" name="Picture 2" descr="C:\Documents and Settings\User\Мои документы\Downloads\площадь 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3" y="99000"/>
            <a:ext cx="4662696" cy="6660000"/>
          </a:xfrm>
          <a:prstGeom prst="rect">
            <a:avLst/>
          </a:prstGeom>
          <a:noFill/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5643538" y="3178967"/>
            <a:ext cx="3500462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spcBef>
                <a:spcPct val="0"/>
              </a:spcBef>
            </a:pPr>
            <a:r>
              <a:rPr lang="ru-RU" sz="2400" dirty="0" smtClean="0">
                <a:solidFill>
                  <a:schemeClr val="bg1"/>
                </a:solidFill>
                <a:latin typeface="Comic Sans MS" pitchFamily="66" charset="0"/>
              </a:rPr>
              <a:t>Площадь согласия.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8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5000628" y="71414"/>
            <a:ext cx="4143372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spcBef>
                <a:spcPct val="0"/>
              </a:spcBef>
            </a:pPr>
            <a:r>
              <a:rPr lang="ru-RU" sz="2800" dirty="0" smtClean="0">
                <a:solidFill>
                  <a:schemeClr val="bg1"/>
                </a:solidFill>
                <a:latin typeface="Comic Sans MS" pitchFamily="66" charset="0"/>
              </a:rPr>
              <a:t>Объекты 2019 года.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5643538" y="571480"/>
            <a:ext cx="3500462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spcBef>
                <a:spcPct val="0"/>
              </a:spcBef>
            </a:pPr>
            <a:r>
              <a:rPr lang="ru-RU" sz="2400" dirty="0" smtClean="0">
                <a:solidFill>
                  <a:schemeClr val="bg1"/>
                </a:solidFill>
                <a:latin typeface="Comic Sans MS" pitchFamily="66" charset="0"/>
              </a:rPr>
              <a:t>Площадь согласия.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4098" name="Picture 2" descr="C:\Documents and Settings\User\Мои документы\Downloads\площадь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41" y="1637554"/>
            <a:ext cx="8929718" cy="358289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8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5214942" y="71414"/>
            <a:ext cx="3929058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spcBef>
                <a:spcPct val="0"/>
              </a:spcBef>
            </a:pPr>
            <a:r>
              <a:rPr lang="ru-RU" sz="2800" dirty="0" smtClean="0">
                <a:solidFill>
                  <a:schemeClr val="bg1"/>
                </a:solidFill>
                <a:latin typeface="Comic Sans MS" pitchFamily="66" charset="0"/>
              </a:rPr>
              <a:t>Объекты 2019 года.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4000496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400" dirty="0" smtClean="0">
                <a:solidFill>
                  <a:schemeClr val="bg1"/>
                </a:solidFill>
                <a:latin typeface="Comic Sans MS" pitchFamily="66" charset="0"/>
              </a:rPr>
              <a:t>Выставочная площадка.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028" name="Picture 4" descr="C:\Documents and Settings\User\Мои документы\Downloads\иблиотека и выставочный зал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2000" y="666586"/>
            <a:ext cx="6120001" cy="6120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8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5214942" y="0"/>
            <a:ext cx="3929058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spcBef>
                <a:spcPct val="0"/>
              </a:spcBef>
            </a:pPr>
            <a:r>
              <a:rPr lang="ru-RU" sz="2800" dirty="0" smtClean="0">
                <a:solidFill>
                  <a:schemeClr val="bg1"/>
                </a:solidFill>
                <a:latin typeface="Comic Sans MS" pitchFamily="66" charset="0"/>
              </a:rPr>
              <a:t>Объекты 2019 года.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0" y="0"/>
            <a:ext cx="4000496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400" dirty="0" smtClean="0">
                <a:solidFill>
                  <a:schemeClr val="bg1"/>
                </a:solidFill>
                <a:latin typeface="Comic Sans MS" pitchFamily="66" charset="0"/>
              </a:rPr>
              <a:t>Выставочная площадка.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5123" name="Picture 3" descr="C:\Documents and Settings\User\Мои документы\Downloads\DSC00300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166" y="922817"/>
            <a:ext cx="8835669" cy="5760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8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5214942" y="0"/>
            <a:ext cx="3929058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spcBef>
                <a:spcPct val="0"/>
              </a:spcBef>
            </a:pPr>
            <a:r>
              <a:rPr lang="ru-RU" sz="2800" dirty="0" smtClean="0">
                <a:solidFill>
                  <a:schemeClr val="bg1"/>
                </a:solidFill>
                <a:latin typeface="Comic Sans MS" pitchFamily="66" charset="0"/>
              </a:rPr>
              <a:t>Объекты 2019 года.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0" y="0"/>
            <a:ext cx="4000496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400" dirty="0" smtClean="0">
                <a:solidFill>
                  <a:schemeClr val="bg1"/>
                </a:solidFill>
                <a:latin typeface="Comic Sans MS" pitchFamily="66" charset="0"/>
              </a:rPr>
              <a:t>Выставочная площадка.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6146" name="Picture 2" descr="C:\Documents and Settings\User\Мои документы\Downloads\выставочный зал222 с наполнением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999" y="883710"/>
            <a:ext cx="7680002" cy="5760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8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5214942" y="0"/>
            <a:ext cx="3929058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spcBef>
                <a:spcPct val="0"/>
              </a:spcBef>
            </a:pPr>
            <a:r>
              <a:rPr lang="ru-RU" sz="2800" dirty="0" smtClean="0">
                <a:solidFill>
                  <a:schemeClr val="bg1"/>
                </a:solidFill>
                <a:latin typeface="Comic Sans MS" pitchFamily="66" charset="0"/>
              </a:rPr>
              <a:t>Объекты 2019 года.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0" y="0"/>
            <a:ext cx="4000496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400" dirty="0" smtClean="0">
                <a:solidFill>
                  <a:schemeClr val="bg1"/>
                </a:solidFill>
                <a:latin typeface="Comic Sans MS" pitchFamily="66" charset="0"/>
              </a:rPr>
              <a:t>Выставочная площадка.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7170" name="Picture 2" descr="C:\Documents and Settings\User\Мои документы\Downloads\выставочный зал 3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800" y="916403"/>
            <a:ext cx="8834400" cy="572730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8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6600836" y="3143248"/>
            <a:ext cx="2543164" cy="5715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Сказочный бор.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5214942" y="0"/>
            <a:ext cx="3929058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spcBef>
                <a:spcPct val="0"/>
              </a:spcBef>
            </a:pPr>
            <a:r>
              <a:rPr lang="ru-RU" sz="2800" dirty="0" smtClean="0">
                <a:solidFill>
                  <a:schemeClr val="bg1"/>
                </a:solidFill>
                <a:latin typeface="Comic Sans MS" pitchFamily="66" charset="0"/>
              </a:rPr>
              <a:t>Объекты 2019 года.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2050" name="Picture 2" descr="C:\Documents and Settings\User\Мои документы\Downloads\ПАРК-ито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954" y="99000"/>
            <a:ext cx="4488112" cy="6660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86825" y="6047656"/>
            <a:ext cx="8770350" cy="707886"/>
          </a:xfrm>
          <a:prstGeom prst="rect">
            <a:avLst/>
          </a:prstGeom>
          <a:solidFill>
            <a:schemeClr val="bg1">
              <a:alpha val="55000"/>
            </a:schemeClr>
          </a:solidFill>
          <a:scene3d>
            <a:camera prst="orthographicFront"/>
            <a:lightRig rig="threePt" dir="t"/>
          </a:scene3d>
          <a:sp3d prstMaterial="softEdge">
            <a:bevelT/>
            <a:bevelB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44816"/>
                </a:solidFill>
                <a:latin typeface="Comic Sans MS" pitchFamily="66" charset="0"/>
              </a:rPr>
              <a:t>Земли </a:t>
            </a:r>
            <a:r>
              <a:rPr lang="ru-RU" sz="2000" b="1" dirty="0">
                <a:solidFill>
                  <a:srgbClr val="044816"/>
                </a:solidFill>
                <a:latin typeface="Comic Sans MS" pitchFamily="66" charset="0"/>
              </a:rPr>
              <a:t>в слиянии Северной </a:t>
            </a:r>
            <a:r>
              <a:rPr lang="ru-RU" sz="2000" b="1" dirty="0" smtClean="0">
                <a:solidFill>
                  <a:srgbClr val="044816"/>
                </a:solidFill>
                <a:latin typeface="Comic Sans MS" pitchFamily="66" charset="0"/>
              </a:rPr>
              <a:t>и </a:t>
            </a:r>
            <a:r>
              <a:rPr lang="ru-RU" sz="2000" b="1" dirty="0">
                <a:solidFill>
                  <a:srgbClr val="044816"/>
                </a:solidFill>
                <a:latin typeface="Comic Sans MS" pitchFamily="66" charset="0"/>
              </a:rPr>
              <a:t>Малой </a:t>
            </a:r>
            <a:r>
              <a:rPr lang="ru-RU" sz="2000" b="1" dirty="0" smtClean="0">
                <a:solidFill>
                  <a:srgbClr val="044816"/>
                </a:solidFill>
                <a:latin typeface="Comic Sans MS" pitchFamily="66" charset="0"/>
              </a:rPr>
              <a:t>Сосьвы издавна </a:t>
            </a:r>
            <a:r>
              <a:rPr lang="ru-RU" sz="2000" b="1" dirty="0">
                <a:solidFill>
                  <a:srgbClr val="044816"/>
                </a:solidFill>
                <a:latin typeface="Comic Sans MS" pitchFamily="66" charset="0"/>
              </a:rPr>
              <a:t>привлекали </a:t>
            </a:r>
            <a:endParaRPr lang="ru-RU" sz="2000" b="1" dirty="0" smtClean="0">
              <a:solidFill>
                <a:srgbClr val="044816"/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044816"/>
                </a:solidFill>
                <a:latin typeface="Comic Sans MS" pitchFamily="66" charset="0"/>
              </a:rPr>
              <a:t>людей, были </a:t>
            </a:r>
            <a:r>
              <a:rPr lang="ru-RU" sz="2000" b="1" dirty="0">
                <a:solidFill>
                  <a:srgbClr val="044816"/>
                </a:solidFill>
                <a:latin typeface="Comic Sans MS" pitchFamily="66" charset="0"/>
              </a:rPr>
              <a:t>местом жизни и силы для многих поколений.</a:t>
            </a:r>
          </a:p>
        </p:txBody>
      </p:sp>
      <p:graphicFrame>
        <p:nvGraphicFramePr>
          <p:cNvPr id="7" name="Схема 6"/>
          <p:cNvGraphicFramePr/>
          <p:nvPr/>
        </p:nvGraphicFramePr>
        <p:xfrm>
          <a:off x="535753" y="912802"/>
          <a:ext cx="8072494" cy="5032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61314" y="102458"/>
            <a:ext cx="7821372" cy="707886"/>
          </a:xfrm>
          <a:prstGeom prst="rect">
            <a:avLst/>
          </a:prstGeom>
          <a:solidFill>
            <a:schemeClr val="bg1">
              <a:alpha val="55000"/>
            </a:schemeClr>
          </a:solidFill>
          <a:scene3d>
            <a:camera prst="orthographicFront"/>
            <a:lightRig rig="threePt" dir="t"/>
          </a:scene3d>
          <a:sp3d prstMaterial="softEdge">
            <a:bevelT/>
            <a:bevelB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44816"/>
                </a:solidFill>
                <a:latin typeface="Comic Sans MS" pitchFamily="66" charset="0"/>
              </a:rPr>
              <a:t>Городское поселение </a:t>
            </a:r>
            <a:r>
              <a:rPr lang="ru-RU" sz="2000" dirty="0" err="1" smtClean="0">
                <a:solidFill>
                  <a:srgbClr val="044816"/>
                </a:solidFill>
                <a:latin typeface="Comic Sans MS" pitchFamily="66" charset="0"/>
              </a:rPr>
              <a:t>Игрим</a:t>
            </a:r>
            <a:r>
              <a:rPr lang="ru-RU" sz="2000" dirty="0" smtClean="0">
                <a:solidFill>
                  <a:srgbClr val="044816"/>
                </a:solidFill>
                <a:latin typeface="Comic Sans MS" pitchFamily="66" charset="0"/>
              </a:rPr>
              <a:t> расположено на правом берегу </a:t>
            </a:r>
          </a:p>
          <a:p>
            <a:pPr algn="ctr"/>
            <a:r>
              <a:rPr lang="ru-RU" sz="2000" dirty="0" smtClean="0">
                <a:solidFill>
                  <a:srgbClr val="044816"/>
                </a:solidFill>
                <a:latin typeface="Comic Sans MS" pitchFamily="66" charset="0"/>
              </a:rPr>
              <a:t>р. Северная Сосьва в Берёзовском районе ХМАО – </a:t>
            </a:r>
            <a:r>
              <a:rPr lang="ru-RU" sz="2000" dirty="0" err="1" smtClean="0">
                <a:solidFill>
                  <a:srgbClr val="044816"/>
                </a:solidFill>
                <a:latin typeface="Comic Sans MS" pitchFamily="66" charset="0"/>
              </a:rPr>
              <a:t>Югра</a:t>
            </a:r>
            <a:r>
              <a:rPr lang="ru-RU" sz="2000" dirty="0" smtClean="0">
                <a:solidFill>
                  <a:srgbClr val="044816"/>
                </a:solidFill>
                <a:latin typeface="Comic Sans MS" pitchFamily="66" charset="0"/>
              </a:rPr>
              <a:t>.</a:t>
            </a:r>
            <a:endParaRPr lang="ru-RU" sz="2000" dirty="0">
              <a:solidFill>
                <a:srgbClr val="044816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7" grpId="0">
        <p:bldAsOne/>
      </p:bldGraphic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8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-24"/>
            <a:ext cx="2543164" cy="5715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Сказочный бор.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5214942" y="0"/>
            <a:ext cx="3929058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spcBef>
                <a:spcPct val="0"/>
              </a:spcBef>
            </a:pPr>
            <a:r>
              <a:rPr lang="ru-RU" sz="2800" dirty="0" smtClean="0">
                <a:solidFill>
                  <a:schemeClr val="bg1"/>
                </a:solidFill>
                <a:latin typeface="Comic Sans MS" pitchFamily="66" charset="0"/>
              </a:rPr>
              <a:t>Объекты 2019 года.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026" name="Picture 2" descr="C:\Documents and Settings\User\Мои документы\Downloads\сосновый бор с дорожкой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0" y="871885"/>
            <a:ext cx="9000000" cy="511423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8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-24"/>
            <a:ext cx="2543164" cy="5715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Сказочный бор.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3" name="Заголовок 3"/>
          <p:cNvSpPr txBox="1">
            <a:spLocks/>
          </p:cNvSpPr>
          <p:nvPr/>
        </p:nvSpPr>
        <p:spPr>
          <a:xfrm>
            <a:off x="5214942" y="0"/>
            <a:ext cx="3929058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spcBef>
                <a:spcPct val="0"/>
              </a:spcBef>
            </a:pPr>
            <a:r>
              <a:rPr lang="ru-RU" sz="2800" dirty="0" smtClean="0">
                <a:solidFill>
                  <a:schemeClr val="bg1"/>
                </a:solidFill>
                <a:latin typeface="Comic Sans MS" pitchFamily="66" charset="0"/>
              </a:rPr>
              <a:t>Объекты 2019 года.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026" name="Picture 2" descr="C:\Documents and Settings\User\Мои документы\Downloads\парк в сосновом бору с деревянной  площадкой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169" y="2375142"/>
            <a:ext cx="8937663" cy="19646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8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женина работа\сезон 2019\Игрим\подборки\воркаут\75b36d74bb31390ab28260ee30ffda8a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174" y="105750"/>
            <a:ext cx="2340000" cy="1755000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14612" y="-24"/>
            <a:ext cx="2543164" cy="571504"/>
          </a:xfrm>
        </p:spPr>
        <p:txBody>
          <a:bodyPr>
            <a:normAutofit/>
          </a:bodyPr>
          <a:lstStyle/>
          <a:p>
            <a:pPr algn="ctr"/>
            <a:r>
              <a:rPr lang="ru-RU" sz="2400" b="0" dirty="0" smtClean="0">
                <a:solidFill>
                  <a:schemeClr val="bg1"/>
                </a:solidFill>
                <a:latin typeface="Comic Sans MS" pitchFamily="66" charset="0"/>
              </a:rPr>
              <a:t>Сказочный бор.</a:t>
            </a:r>
            <a:endParaRPr lang="ru-RU" sz="2400" b="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428860" y="3078175"/>
            <a:ext cx="2686040" cy="422263"/>
          </a:xfrm>
        </p:spPr>
        <p:txBody>
          <a:bodyPr>
            <a:normAutofit/>
          </a:bodyPr>
          <a:lstStyle/>
          <a:p>
            <a:pPr algn="ctr"/>
            <a:r>
              <a:rPr lang="ru-RU" sz="1800" dirty="0" err="1" smtClean="0">
                <a:solidFill>
                  <a:schemeClr val="bg1"/>
                </a:solidFill>
                <a:latin typeface="Comic Sans MS" pitchFamily="66" charset="0"/>
              </a:rPr>
              <a:t>Воркаут</a:t>
            </a:r>
            <a:r>
              <a:rPr lang="ru-RU" sz="1800" dirty="0" smtClean="0">
                <a:solidFill>
                  <a:schemeClr val="bg1"/>
                </a:solidFill>
                <a:latin typeface="Comic Sans MS" pitchFamily="66" charset="0"/>
              </a:rPr>
              <a:t> площадка.</a:t>
            </a:r>
            <a:endParaRPr lang="ru-RU" sz="1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028" name="Picture 4" descr="D:\женина работа\сезон 2019\Игрим\подборки\воркаут\60b1f84458f4f737657e1d9635df3c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174" y="1966500"/>
            <a:ext cx="2340000" cy="2340000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1026" name="Picture 2" descr="D:\женина работа\сезон 2019\Игрим\подборки\воркаут\b2edfc6224d79545af86024b0239810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467478"/>
            <a:ext cx="4320000" cy="3240000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1027" name="Picture 3" descr="D:\женина работа\сезон 2019\Игрим\подборки\воркаут\RrCO7VcnjCVeXu4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642918"/>
            <a:ext cx="4320000" cy="2427840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1030" name="Picture 6" descr="D:\женина работа\сезон 2019\Игрим\подборки\воркаут\Trenazher-ZHim-ot-grudi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3174" y="4412250"/>
            <a:ext cx="2340000" cy="2340000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9" name="Заголовок 3"/>
          <p:cNvSpPr txBox="1">
            <a:spLocks/>
          </p:cNvSpPr>
          <p:nvPr/>
        </p:nvSpPr>
        <p:spPr>
          <a:xfrm>
            <a:off x="5214942" y="0"/>
            <a:ext cx="3929058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spcBef>
                <a:spcPct val="0"/>
              </a:spcBef>
            </a:pPr>
            <a:r>
              <a:rPr lang="ru-RU" sz="2800" dirty="0" smtClean="0">
                <a:solidFill>
                  <a:schemeClr val="bg1"/>
                </a:solidFill>
                <a:latin typeface="Comic Sans MS" pitchFamily="66" charset="0"/>
              </a:rPr>
              <a:t>Объекты 2019 года.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8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35687" y="0"/>
            <a:ext cx="3008313" cy="512744"/>
          </a:xfrm>
        </p:spPr>
        <p:txBody>
          <a:bodyPr>
            <a:normAutofit/>
          </a:bodyPr>
          <a:lstStyle/>
          <a:p>
            <a:pPr algn="r"/>
            <a:r>
              <a:rPr lang="ru-RU" sz="2400" b="0" dirty="0" smtClean="0">
                <a:solidFill>
                  <a:schemeClr val="bg1"/>
                </a:solidFill>
                <a:latin typeface="Comic Sans MS" pitchFamily="66" charset="0"/>
              </a:rPr>
              <a:t>Сказочный бор.</a:t>
            </a:r>
            <a:endParaRPr lang="ru-RU" sz="2400" b="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3472" y="500042"/>
            <a:ext cx="4000528" cy="500066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solidFill>
                  <a:schemeClr val="bg1"/>
                </a:solidFill>
                <a:latin typeface="Comic Sans MS" pitchFamily="66" charset="0"/>
              </a:rPr>
              <a:t>Элементы благоустройства.</a:t>
            </a:r>
            <a:endParaRPr lang="ru-RU" sz="1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050" name="Picture 2" descr="D:\женина работа\сезон 2019\Игрим\подборки\лавки\6-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3438" y="957958"/>
            <a:ext cx="4045898" cy="540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2051" name="Picture 3" descr="D:\женина работа\сезон 2019\Игрим\подборки\лавки\Sadovaya-skameyka-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934" y="928670"/>
            <a:ext cx="3600000" cy="2544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2052" name="Picture 4" descr="D:\женина работа\сезон 2019\Игрим\подборки\лавки\1_amazing-bench-0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934" y="3653171"/>
            <a:ext cx="3600000" cy="27047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0" y="0"/>
            <a:ext cx="3929058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800" dirty="0" smtClean="0">
                <a:solidFill>
                  <a:schemeClr val="bg1"/>
                </a:solidFill>
                <a:latin typeface="Comic Sans MS" pitchFamily="66" charset="0"/>
              </a:rPr>
              <a:t>Объекты 2019 года.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8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35687" y="-24"/>
            <a:ext cx="3008313" cy="571504"/>
          </a:xfrm>
        </p:spPr>
        <p:txBody>
          <a:bodyPr>
            <a:normAutofit/>
          </a:bodyPr>
          <a:lstStyle/>
          <a:p>
            <a:pPr algn="r"/>
            <a:r>
              <a:rPr lang="ru-RU" sz="2400" b="0" dirty="0" smtClean="0">
                <a:solidFill>
                  <a:schemeClr val="bg1"/>
                </a:solidFill>
                <a:latin typeface="Comic Sans MS" pitchFamily="66" charset="0"/>
              </a:rPr>
              <a:t>Сказочный бор.</a:t>
            </a:r>
            <a:endParaRPr lang="ru-RU" sz="2400" b="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22165" y="571480"/>
            <a:ext cx="3321835" cy="357190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1800" dirty="0" smtClean="0">
                <a:solidFill>
                  <a:schemeClr val="bg1"/>
                </a:solidFill>
                <a:latin typeface="Comic Sans MS" pitchFamily="66" charset="0"/>
              </a:rPr>
              <a:t>Элементы благоустройства.</a:t>
            </a:r>
            <a:endParaRPr lang="ru-RU" sz="1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3074" name="Picture 2" descr="D:\женина работа\сезон 2019\Игрим\подборки\пергола\блочна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029396"/>
            <a:ext cx="4051747" cy="540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3075" name="Picture 3" descr="D:\женина работа\сезон 2019\Игрим\подборки\пергола\SWWDY_pHgg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058" y="3984987"/>
            <a:ext cx="3600000" cy="240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3076" name="Picture 4" descr="D:\женина работа\сезон 2019\Игрим\подборки\пергола\пергола с диванами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9058" y="1014752"/>
            <a:ext cx="3600000" cy="241751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0" y="0"/>
            <a:ext cx="3929058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800" dirty="0" smtClean="0">
                <a:solidFill>
                  <a:schemeClr val="bg1"/>
                </a:solidFill>
                <a:latin typeface="Comic Sans MS" pitchFamily="66" charset="0"/>
              </a:rPr>
              <a:t>Объекты 2019 года.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8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D:\женина работа\сезон 2019\Игрим\подборки\пергола\помос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9156" y="714356"/>
            <a:ext cx="4392000" cy="29322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4100" name="Picture 4" descr="D:\женина работа\сезон 2019\Игрим\подборки\пергола\runnen-p-yta-pod-ogowa-ogrodowa-brazowy__0475313_PE615553_S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562" y="1142984"/>
            <a:ext cx="2520000" cy="2520000"/>
          </a:xfrm>
          <a:prstGeom prst="rect">
            <a:avLst/>
          </a:prstGeom>
          <a:noFill/>
        </p:spPr>
      </p:pic>
      <p:pic>
        <p:nvPicPr>
          <p:cNvPr id="4098" name="Picture 2" descr="D:\женина работа\сезон 2019\Игрим\подборки\пергола\731861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91789" y="3786190"/>
            <a:ext cx="4414629" cy="288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4099" name="Picture 3" descr="D:\женина работа\сезон 2019\Игрим\подборки\пергола\6785051226991d56090c677e72e04ff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581" y="3786190"/>
            <a:ext cx="4316627" cy="288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008313" cy="571504"/>
          </a:xfrm>
        </p:spPr>
        <p:txBody>
          <a:bodyPr>
            <a:normAutofit/>
          </a:bodyPr>
          <a:lstStyle/>
          <a:p>
            <a:r>
              <a:rPr lang="ru-RU" sz="2400" b="0" dirty="0" smtClean="0">
                <a:solidFill>
                  <a:schemeClr val="bg1"/>
                </a:solidFill>
                <a:latin typeface="Comic Sans MS" pitchFamily="66" charset="0"/>
              </a:rPr>
              <a:t>Сказочный бор.</a:t>
            </a:r>
            <a:endParaRPr lang="ru-RU" sz="2400" b="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1" name="Текст 3"/>
          <p:cNvSpPr>
            <a:spLocks noGrp="1"/>
          </p:cNvSpPr>
          <p:nvPr>
            <p:ph type="body" sz="half" idx="2"/>
          </p:nvPr>
        </p:nvSpPr>
        <p:spPr>
          <a:xfrm>
            <a:off x="0" y="571480"/>
            <a:ext cx="3321835" cy="357190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omic Sans MS" pitchFamily="66" charset="0"/>
              </a:rPr>
              <a:t>Элементы благоустройства.</a:t>
            </a:r>
            <a:endParaRPr lang="ru-RU" sz="1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214942" y="0"/>
            <a:ext cx="3929058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spcBef>
                <a:spcPct val="0"/>
              </a:spcBef>
            </a:pPr>
            <a:r>
              <a:rPr lang="ru-RU" sz="2800" dirty="0" smtClean="0">
                <a:solidFill>
                  <a:schemeClr val="bg1"/>
                </a:solidFill>
                <a:latin typeface="Comic Sans MS" pitchFamily="66" charset="0"/>
              </a:rPr>
              <a:t>Объекты 2019 года.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8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женина работа\сезон 2019\Игрим\подборки\дорожки\s1200.jpg"/>
          <p:cNvPicPr>
            <a:picLocks noGrp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974834"/>
            <a:ext cx="3420000" cy="1926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5123" name="Picture 3" descr="D:\женина работа\сезон 2019\Игрим\подборки\дорожки\wood-chips-path_1528466713-e15284667325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2000" y="3115148"/>
            <a:ext cx="7200000" cy="360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5124" name="Picture 4" descr="D:\женина работа\сезон 2019\Игрим\подборки\дорожки\f312d84a15ebbc5c99d67a74c24n--dlya-doma-i-interera-dorozhka-iz-galki-tsvet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9124" y="974834"/>
            <a:ext cx="3420000" cy="192432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008313" cy="571504"/>
          </a:xfrm>
        </p:spPr>
        <p:txBody>
          <a:bodyPr>
            <a:normAutofit/>
          </a:bodyPr>
          <a:lstStyle/>
          <a:p>
            <a:r>
              <a:rPr lang="ru-RU" sz="2400" b="0" dirty="0" smtClean="0">
                <a:solidFill>
                  <a:schemeClr val="bg1"/>
                </a:solidFill>
                <a:latin typeface="Comic Sans MS" pitchFamily="66" charset="0"/>
              </a:rPr>
              <a:t>Сказочный бор.</a:t>
            </a:r>
            <a:endParaRPr lang="ru-RU" sz="2400" b="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0" name="Текст 3"/>
          <p:cNvSpPr>
            <a:spLocks noGrp="1"/>
          </p:cNvSpPr>
          <p:nvPr>
            <p:ph type="body" sz="half" idx="2"/>
          </p:nvPr>
        </p:nvSpPr>
        <p:spPr>
          <a:xfrm>
            <a:off x="0" y="571480"/>
            <a:ext cx="3321835" cy="357190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omic Sans MS" pitchFamily="66" charset="0"/>
              </a:rPr>
              <a:t>Типы покрытий.</a:t>
            </a:r>
            <a:endParaRPr lang="ru-RU" sz="1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5214942" y="0"/>
            <a:ext cx="3929058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spcBef>
                <a:spcPct val="0"/>
              </a:spcBef>
            </a:pPr>
            <a:r>
              <a:rPr lang="ru-RU" sz="2800" dirty="0" smtClean="0">
                <a:solidFill>
                  <a:schemeClr val="bg1"/>
                </a:solidFill>
                <a:latin typeface="Comic Sans MS" pitchFamily="66" charset="0"/>
              </a:rPr>
              <a:t>Объекты 2019 года.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8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925464" y="0"/>
            <a:ext cx="2218536" cy="428604"/>
          </a:xfrm>
        </p:spPr>
        <p:txBody>
          <a:bodyPr>
            <a:normAutofit fontScale="90000"/>
          </a:bodyPr>
          <a:lstStyle/>
          <a:p>
            <a:pPr algn="r"/>
            <a:r>
              <a:rPr lang="ru-RU" sz="2200" b="0" dirty="0" smtClean="0">
                <a:solidFill>
                  <a:schemeClr val="bg1"/>
                </a:solidFill>
                <a:latin typeface="Comic Sans MS" pitchFamily="66" charset="0"/>
              </a:rPr>
              <a:t>Сказочный бор.</a:t>
            </a:r>
            <a:endParaRPr lang="ru-RU" sz="2200" b="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5429224" y="428604"/>
            <a:ext cx="3714776" cy="357190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1800" dirty="0" smtClean="0">
                <a:solidFill>
                  <a:schemeClr val="bg1"/>
                </a:solidFill>
                <a:latin typeface="Comic Sans MS" pitchFamily="66" charset="0"/>
              </a:rPr>
              <a:t>Малые архитектурные формы.</a:t>
            </a:r>
            <a:endParaRPr lang="ru-RU" sz="1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027" name="Picture 3" descr="C:\Documents and Settings\User\Мои документы\Downloads\Игрим место силы\pmjqsn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0294" y="3115148"/>
            <a:ext cx="2688889" cy="360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028" name="Picture 4" descr="C:\Documents and Settings\User\Мои документы\Downloads\Игрим место силы\e489e72d7983de2-a-nw-p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408" y="3115148"/>
            <a:ext cx="2025478" cy="360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029" name="Picture 5" descr="C:\Documents and Settings\User\Мои документы\Downloads\Игрим место силы\5108_15113_25148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6591" y="3115148"/>
            <a:ext cx="2400000" cy="360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030" name="Picture 6" descr="C:\Documents and Settings\User\Мои документы\Downloads\Игрим место силы\048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6500" y="840372"/>
            <a:ext cx="2160000" cy="216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031" name="Picture 7" descr="C:\Documents and Settings\User\Мои документы\Downloads\Игрим место силы\20150527215314310.jp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33000" y="840372"/>
            <a:ext cx="3360000" cy="216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032" name="Picture 8" descr="C:\Documents and Settings\User\Мои документы\Downloads\Игрим место силы\Driftwood-sculptures-by-Richel-Vincen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9500" y="840372"/>
            <a:ext cx="2477999" cy="216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17" name="Заголовок 3"/>
          <p:cNvSpPr txBox="1">
            <a:spLocks/>
          </p:cNvSpPr>
          <p:nvPr/>
        </p:nvSpPr>
        <p:spPr>
          <a:xfrm>
            <a:off x="0" y="0"/>
            <a:ext cx="3286116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400" dirty="0" smtClean="0">
                <a:solidFill>
                  <a:schemeClr val="bg1"/>
                </a:solidFill>
                <a:latin typeface="Comic Sans MS" pitchFamily="66" charset="0"/>
              </a:rPr>
              <a:t>Объекты 2019 года.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8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143505" y="3143248"/>
            <a:ext cx="4000496" cy="571504"/>
          </a:xfrm>
        </p:spPr>
        <p:txBody>
          <a:bodyPr>
            <a:normAutofit fontScale="90000"/>
          </a:bodyPr>
          <a:lstStyle/>
          <a:p>
            <a:pPr algn="r"/>
            <a:r>
              <a:rPr lang="ru-RU" sz="2400" b="0" dirty="0" smtClean="0">
                <a:solidFill>
                  <a:schemeClr val="bg1"/>
                </a:solidFill>
                <a:latin typeface="Comic Sans MS" pitchFamily="66" charset="0"/>
              </a:rPr>
              <a:t>Памятник первопроходцам.</a:t>
            </a:r>
            <a:endParaRPr lang="ru-RU" sz="2400" b="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5214942" y="2714620"/>
            <a:ext cx="3929058" cy="50006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r">
              <a:spcBef>
                <a:spcPct val="0"/>
              </a:spcBef>
            </a:pPr>
            <a:r>
              <a:rPr lang="ru-RU" sz="2800" dirty="0" smtClean="0">
                <a:solidFill>
                  <a:schemeClr val="bg1"/>
                </a:solidFill>
                <a:latin typeface="Comic Sans MS" pitchFamily="66" charset="0"/>
              </a:rPr>
              <a:t>Объекты 2019 года.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8194" name="Picture 2" descr="C:\Documents and Settings\User\Мои документы\Downloads\Игрим место силы\стелла факел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07133"/>
            <a:ext cx="4429156" cy="664373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8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14612" y="1428736"/>
            <a:ext cx="3500462" cy="500066"/>
          </a:xfrm>
        </p:spPr>
        <p:txBody>
          <a:bodyPr>
            <a:noAutofit/>
          </a:bodyPr>
          <a:lstStyle/>
          <a:p>
            <a:r>
              <a:rPr lang="ru-RU" sz="2300" b="0" dirty="0" smtClean="0">
                <a:solidFill>
                  <a:schemeClr val="bg1"/>
                </a:solidFill>
                <a:latin typeface="Comic Sans MS" pitchFamily="66" charset="0"/>
              </a:rPr>
              <a:t>Древесные культуры:</a:t>
            </a:r>
            <a:endParaRPr lang="ru-RU" sz="2300" b="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000364" y="2078043"/>
            <a:ext cx="2686040" cy="1493833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latin typeface="Comic Sans MS" pitchFamily="66" charset="0"/>
              </a:rPr>
              <a:t>Берёза бородавчатая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latin typeface="Comic Sans MS" pitchFamily="66" charset="0"/>
              </a:rPr>
              <a:t>Рябина обыкновенная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latin typeface="Comic Sans MS" pitchFamily="66" charset="0"/>
              </a:rPr>
              <a:t>Ель сибирская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latin typeface="Comic Sans MS" pitchFamily="66" charset="0"/>
              </a:rPr>
              <a:t>Клён татарский</a:t>
            </a:r>
            <a:endParaRPr lang="ru-RU" sz="1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028" name="Picture 4" descr="D:\женина работа\сезон 2019\Игрим\подборки\растения\деревья\ель обыкновенна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97376" y="1500174"/>
            <a:ext cx="2868192" cy="51434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029" name="Picture 5" descr="D:\женина работа\сезон 2019\Игрим\подборки\растения\деревья\ed70364e08bcc1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00174"/>
            <a:ext cx="2448919" cy="16285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026" name="Picture 2" descr="D:\женина работа\сезон 2019\Игрим\подборки\растения\деревья\берёза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985752" y="3571876"/>
            <a:ext cx="2733194" cy="3071004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027" name="Picture 3" descr="D:\женина работа\сезон 2019\Игрим\подборки\растения\деревья\ryabina (1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430" y="3357562"/>
            <a:ext cx="2428892" cy="33030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983518" y="0"/>
            <a:ext cx="7176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Comic Sans MS" pitchFamily="66" charset="0"/>
              </a:rPr>
              <a:t>Материально-техническое оснащение проекта.</a:t>
            </a:r>
            <a:endParaRPr lang="ru-RU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5840" y="599998"/>
            <a:ext cx="6832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Comic Sans MS" pitchFamily="66" charset="0"/>
              </a:rPr>
              <a:t>1. Посадочный материал (саженцы, рассада, семена).</a:t>
            </a: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21439" y="3881166"/>
            <a:ext cx="8572560" cy="1928802"/>
          </a:xfrm>
          <a:prstGeom prst="rect">
            <a:avLst/>
          </a:prstGeom>
          <a:solidFill>
            <a:schemeClr val="bg1">
              <a:alpha val="55000"/>
            </a:schemeClr>
          </a:solidFill>
          <a:scene3d>
            <a:camera prst="orthographicFront"/>
            <a:lightRig rig="threePt" dir="t"/>
          </a:scene3d>
          <a:sp3d prstMaterial="metal"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2200" dirty="0" smtClean="0">
                <a:solidFill>
                  <a:srgbClr val="044816"/>
                </a:solidFill>
                <a:latin typeface="Comic Sans MS" pitchFamily="66" charset="0"/>
              </a:rPr>
              <a:t>Всё вышесказанное определило актуальность разработки концепции благоустройства и озеленения городского поселения </a:t>
            </a:r>
            <a:r>
              <a:rPr lang="ru-RU" sz="2200" dirty="0" err="1" smtClean="0">
                <a:solidFill>
                  <a:srgbClr val="044816"/>
                </a:solidFill>
                <a:latin typeface="Comic Sans MS" pitchFamily="66" charset="0"/>
              </a:rPr>
              <a:t>Игрим</a:t>
            </a:r>
            <a:r>
              <a:rPr lang="ru-RU" sz="2200" dirty="0" smtClean="0">
                <a:solidFill>
                  <a:srgbClr val="044816"/>
                </a:solidFill>
                <a:latin typeface="Comic Sans MS" pitchFamily="66" charset="0"/>
              </a:rPr>
              <a:t> и дальнейшее участие во всероссийском проекте "Формирование комфортной городской среды" в категории "Малый город с населением до 10 тысяч человек".</a:t>
            </a:r>
            <a:endParaRPr lang="ru-RU" sz="2200" dirty="0">
              <a:solidFill>
                <a:srgbClr val="044816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1048031"/>
            <a:ext cx="8643998" cy="1785104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 val="55000"/>
            </a:schemeClr>
          </a:solidFill>
          <a:scene3d>
            <a:camera prst="orthographicFront"/>
            <a:lightRig rig="threePt" dir="t"/>
          </a:scene3d>
          <a:sp3d prstMaterial="metal"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rgbClr val="044816"/>
                </a:solidFill>
                <a:latin typeface="Comic Sans MS" pitchFamily="66" charset="0"/>
                <a:ea typeface="Tahoma" pitchFamily="34" charset="0"/>
                <a:cs typeface="Tahoma" pitchFamily="34" charset="0"/>
              </a:rPr>
              <a:t>Основной целью нашего проекта "</a:t>
            </a:r>
            <a:r>
              <a:rPr lang="ru-RU" sz="2200" dirty="0" err="1">
                <a:solidFill>
                  <a:srgbClr val="044816"/>
                </a:solidFill>
                <a:latin typeface="Comic Sans MS" pitchFamily="66" charset="0"/>
                <a:ea typeface="Tahoma" pitchFamily="34" charset="0"/>
                <a:cs typeface="Tahoma" pitchFamily="34" charset="0"/>
              </a:rPr>
              <a:t>Игрим</a:t>
            </a:r>
            <a:r>
              <a:rPr lang="ru-RU" sz="2200" dirty="0">
                <a:solidFill>
                  <a:srgbClr val="044816"/>
                </a:solidFill>
                <a:latin typeface="Comic Sans MS" pitchFamily="66" charset="0"/>
                <a:ea typeface="Tahoma" pitchFamily="34" charset="0"/>
                <a:cs typeface="Tahoma" pitchFamily="34" charset="0"/>
              </a:rPr>
              <a:t> - место силы</a:t>
            </a:r>
            <a:r>
              <a:rPr lang="ru-RU" sz="2200" dirty="0" smtClean="0">
                <a:solidFill>
                  <a:srgbClr val="044816"/>
                </a:solidFill>
                <a:latin typeface="Comic Sans MS" pitchFamily="66" charset="0"/>
                <a:ea typeface="Tahoma" pitchFamily="34" charset="0"/>
                <a:cs typeface="Tahoma" pitchFamily="34" charset="0"/>
              </a:rPr>
              <a:t>"</a:t>
            </a:r>
          </a:p>
          <a:p>
            <a:pPr algn="ctr"/>
            <a:r>
              <a:rPr lang="ru-RU" sz="2200" dirty="0" smtClean="0">
                <a:solidFill>
                  <a:srgbClr val="044816"/>
                </a:solidFill>
                <a:latin typeface="Comic Sans MS" pitchFamily="66" charset="0"/>
                <a:ea typeface="Tahoma" pitchFamily="34" charset="0"/>
                <a:cs typeface="Tahoma" pitchFamily="34" charset="0"/>
              </a:rPr>
              <a:t>является </a:t>
            </a:r>
            <a:r>
              <a:rPr lang="ru-RU" sz="2200" dirty="0">
                <a:solidFill>
                  <a:srgbClr val="044816"/>
                </a:solidFill>
                <a:latin typeface="Comic Sans MS" pitchFamily="66" charset="0"/>
                <a:ea typeface="Tahoma" pitchFamily="34" charset="0"/>
                <a:cs typeface="Tahoma" pitchFamily="34" charset="0"/>
              </a:rPr>
              <a:t>создание концепции </a:t>
            </a:r>
            <a:r>
              <a:rPr lang="ru-RU" sz="2200" dirty="0" smtClean="0">
                <a:solidFill>
                  <a:srgbClr val="044816"/>
                </a:solidFill>
                <a:latin typeface="Comic Sans MS" pitchFamily="66" charset="0"/>
                <a:ea typeface="Tahoma" pitchFamily="34" charset="0"/>
                <a:cs typeface="Tahoma" pitchFamily="34" charset="0"/>
              </a:rPr>
              <a:t>благоустройства </a:t>
            </a:r>
            <a:r>
              <a:rPr lang="ru-RU" sz="2200" dirty="0">
                <a:solidFill>
                  <a:srgbClr val="044816"/>
                </a:solidFill>
                <a:latin typeface="Comic Sans MS" pitchFamily="66" charset="0"/>
                <a:ea typeface="Tahoma" pitchFamily="34" charset="0"/>
                <a:cs typeface="Tahoma" pitchFamily="34" charset="0"/>
              </a:rPr>
              <a:t>и </a:t>
            </a:r>
            <a:r>
              <a:rPr lang="ru-RU" sz="2200" dirty="0" smtClean="0">
                <a:solidFill>
                  <a:srgbClr val="044816"/>
                </a:solidFill>
                <a:latin typeface="Comic Sans MS" pitchFamily="66" charset="0"/>
                <a:ea typeface="Tahoma" pitchFamily="34" charset="0"/>
                <a:cs typeface="Tahoma" pitchFamily="34" charset="0"/>
              </a:rPr>
              <a:t>озеленения</a:t>
            </a:r>
          </a:p>
          <a:p>
            <a:pPr algn="ctr"/>
            <a:r>
              <a:rPr lang="ru-RU" sz="2200" dirty="0" smtClean="0">
                <a:solidFill>
                  <a:srgbClr val="044816"/>
                </a:solidFill>
                <a:latin typeface="Comic Sans MS" pitchFamily="66" charset="0"/>
                <a:ea typeface="Tahoma" pitchFamily="34" charset="0"/>
                <a:cs typeface="Tahoma" pitchFamily="34" charset="0"/>
              </a:rPr>
              <a:t>р.п</a:t>
            </a:r>
            <a:r>
              <a:rPr lang="ru-RU" sz="2200" dirty="0">
                <a:solidFill>
                  <a:srgbClr val="044816"/>
                </a:solidFill>
                <a:latin typeface="Comic Sans MS" pitchFamily="66" charset="0"/>
                <a:ea typeface="Tahoma" pitchFamily="34" charset="0"/>
                <a:cs typeface="Tahoma" pitchFamily="34" charset="0"/>
              </a:rPr>
              <a:t>. </a:t>
            </a:r>
            <a:r>
              <a:rPr lang="ru-RU" sz="2200" dirty="0" err="1">
                <a:solidFill>
                  <a:srgbClr val="044816"/>
                </a:solidFill>
                <a:latin typeface="Comic Sans MS" pitchFamily="66" charset="0"/>
                <a:ea typeface="Tahoma" pitchFamily="34" charset="0"/>
                <a:cs typeface="Tahoma" pitchFamily="34" charset="0"/>
              </a:rPr>
              <a:t>Игрим</a:t>
            </a:r>
            <a:r>
              <a:rPr lang="ru-RU" sz="2200" dirty="0">
                <a:solidFill>
                  <a:srgbClr val="044816"/>
                </a:solidFill>
                <a:latin typeface="Comic Sans MS" pitchFamily="66" charset="0"/>
                <a:ea typeface="Tahoma" pitchFamily="34" charset="0"/>
                <a:cs typeface="Tahoma" pitchFamily="34" charset="0"/>
              </a:rPr>
              <a:t> с использованием современных </a:t>
            </a:r>
            <a:r>
              <a:rPr lang="ru-RU" sz="2200" dirty="0" smtClean="0">
                <a:solidFill>
                  <a:srgbClr val="044816"/>
                </a:solidFill>
                <a:latin typeface="Comic Sans MS" pitchFamily="66" charset="0"/>
                <a:ea typeface="Tahoma" pitchFamily="34" charset="0"/>
                <a:cs typeface="Tahoma" pitchFamily="34" charset="0"/>
              </a:rPr>
              <a:t>подходов</a:t>
            </a:r>
          </a:p>
          <a:p>
            <a:pPr algn="ctr"/>
            <a:r>
              <a:rPr lang="ru-RU" sz="2200" dirty="0" smtClean="0">
                <a:solidFill>
                  <a:srgbClr val="044816"/>
                </a:solidFill>
                <a:latin typeface="Comic Sans MS" pitchFamily="66" charset="0"/>
                <a:ea typeface="Tahoma" pitchFamily="34" charset="0"/>
                <a:cs typeface="Tahoma" pitchFamily="34" charset="0"/>
              </a:rPr>
              <a:t>в </a:t>
            </a:r>
            <a:r>
              <a:rPr lang="ru-RU" sz="2200" dirty="0">
                <a:solidFill>
                  <a:srgbClr val="044816"/>
                </a:solidFill>
                <a:latin typeface="Comic Sans MS" pitchFamily="66" charset="0"/>
                <a:ea typeface="Tahoma" pitchFamily="34" charset="0"/>
                <a:cs typeface="Tahoma" pitchFamily="34" charset="0"/>
              </a:rPr>
              <a:t>ландшафтном </a:t>
            </a:r>
            <a:r>
              <a:rPr lang="ru-RU" sz="2200" dirty="0" smtClean="0">
                <a:solidFill>
                  <a:srgbClr val="044816"/>
                </a:solidFill>
                <a:latin typeface="Comic Sans MS" pitchFamily="66" charset="0"/>
                <a:ea typeface="Tahoma" pitchFamily="34" charset="0"/>
                <a:cs typeface="Tahoma" pitchFamily="34" charset="0"/>
              </a:rPr>
              <a:t>дизайне, внедрением </a:t>
            </a:r>
            <a:r>
              <a:rPr lang="ru-RU" sz="2200" dirty="0">
                <a:solidFill>
                  <a:srgbClr val="044816"/>
                </a:solidFill>
                <a:latin typeface="Comic Sans MS" pitchFamily="66" charset="0"/>
                <a:ea typeface="Tahoma" pitchFamily="34" charset="0"/>
                <a:cs typeface="Tahoma" pitchFamily="34" charset="0"/>
              </a:rPr>
              <a:t>потенциала местных </a:t>
            </a:r>
            <a:r>
              <a:rPr lang="ru-RU" sz="2200" dirty="0" smtClean="0">
                <a:solidFill>
                  <a:srgbClr val="044816"/>
                </a:solidFill>
                <a:latin typeface="Comic Sans MS" pitchFamily="66" charset="0"/>
                <a:ea typeface="Tahoma" pitchFamily="34" charset="0"/>
                <a:cs typeface="Tahoma" pitchFamily="34" charset="0"/>
              </a:rPr>
              <a:t>ресурсов и </a:t>
            </a:r>
            <a:r>
              <a:rPr lang="ru-RU" sz="2200" dirty="0">
                <a:solidFill>
                  <a:srgbClr val="044816"/>
                </a:solidFill>
                <a:latin typeface="Comic Sans MS" pitchFamily="66" charset="0"/>
                <a:ea typeface="Tahoma" pitchFamily="34" charset="0"/>
                <a:cs typeface="Tahoma" pitchFamily="34" charset="0"/>
              </a:rPr>
              <a:t>учётом мнения граждан</a:t>
            </a:r>
            <a:r>
              <a:rPr lang="ru-RU" sz="2200" dirty="0" smtClean="0">
                <a:solidFill>
                  <a:srgbClr val="044816"/>
                </a:solidFill>
                <a:latin typeface="Comic Sans MS" pitchFamily="66" charset="0"/>
                <a:ea typeface="Tahoma" pitchFamily="34" charset="0"/>
                <a:cs typeface="Tahoma" pitchFamily="34" charset="0"/>
              </a:rPr>
              <a:t>.</a:t>
            </a:r>
            <a:endParaRPr lang="ru-RU" sz="2200" dirty="0">
              <a:solidFill>
                <a:srgbClr val="044816"/>
              </a:solidFill>
              <a:latin typeface="Comic Sans MS" pitchFamily="66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build="allAtOnce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8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7" y="3208347"/>
            <a:ext cx="2214577" cy="441306"/>
          </a:xfrm>
        </p:spPr>
        <p:txBody>
          <a:bodyPr>
            <a:noAutofit/>
          </a:bodyPr>
          <a:lstStyle/>
          <a:p>
            <a:pPr algn="ctr"/>
            <a:r>
              <a:rPr lang="ru-RU" sz="2400" b="0" dirty="0" smtClean="0">
                <a:solidFill>
                  <a:schemeClr val="bg1"/>
                </a:solidFill>
                <a:latin typeface="Comic Sans MS" pitchFamily="66" charset="0"/>
              </a:rPr>
              <a:t>Кустарники:</a:t>
            </a:r>
            <a:endParaRPr lang="ru-RU" sz="2400" b="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67844" y="2467769"/>
            <a:ext cx="3008313" cy="1922462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latin typeface="Comic Sans MS" pitchFamily="66" charset="0"/>
              </a:rPr>
              <a:t>Дёрен белый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latin typeface="Comic Sans MS" pitchFamily="66" charset="0"/>
              </a:rPr>
              <a:t>Можжевельник обыкновенный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latin typeface="Comic Sans MS" pitchFamily="66" charset="0"/>
              </a:rPr>
              <a:t>Роза ругоза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latin typeface="Comic Sans MS" pitchFamily="66" charset="0"/>
              </a:rPr>
              <a:t>Спирея японская</a:t>
            </a:r>
            <a:endParaRPr lang="ru-RU" sz="1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050" name="Picture 2" descr="D:\женина работа\сезон 2019\Игрим\подборки\растения\кусты\дёрен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29256" y="106306"/>
            <a:ext cx="3600000" cy="2394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2051" name="Picture 3" descr="D:\женина работа\сезон 2019\Игрим\подборки\растения\кусты\127_spireya-yaponskaya-goldflame-spir.jp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744" y="106306"/>
            <a:ext cx="3600000" cy="2394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2052" name="Picture 4" descr="D:\женина работа\сезон 2019\Игрим\подборки\растения\кусты\Можжевельник обыкновенный1.jpg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4357694"/>
            <a:ext cx="3600000" cy="2394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2053" name="Picture 5" descr="D:\женина работа\сезон 2019\Игрим\подборки\растения\кусты\Rosa rugosa Pierette (1).jpg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14744" y="4357694"/>
            <a:ext cx="3600000" cy="2394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8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5074" y="500042"/>
            <a:ext cx="2757478" cy="500066"/>
          </a:xfrm>
        </p:spPr>
        <p:txBody>
          <a:bodyPr>
            <a:normAutofit/>
          </a:bodyPr>
          <a:lstStyle/>
          <a:p>
            <a:pPr algn="ctr"/>
            <a:r>
              <a:rPr lang="ru-RU" sz="2400" b="0" dirty="0" smtClean="0">
                <a:solidFill>
                  <a:schemeClr val="bg1"/>
                </a:solidFill>
                <a:latin typeface="Comic Sans MS" pitchFamily="66" charset="0"/>
              </a:rPr>
              <a:t>Многолетники:</a:t>
            </a:r>
            <a:endParaRPr lang="ru-RU" sz="2400" b="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72198" y="1071546"/>
            <a:ext cx="3008313" cy="1714512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latin typeface="Comic Sans MS" pitchFamily="66" charset="0"/>
              </a:rPr>
              <a:t>Дербенник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latin typeface="Comic Sans MS" pitchFamily="66" charset="0"/>
              </a:rPr>
              <a:t>Ирис сибирский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latin typeface="Comic Sans MS" pitchFamily="66" charset="0"/>
              </a:rPr>
              <a:t>Лилейник </a:t>
            </a:r>
            <a:r>
              <a:rPr lang="ru-RU" sz="1800" dirty="0" err="1" smtClean="0">
                <a:solidFill>
                  <a:schemeClr val="bg1"/>
                </a:solidFill>
                <a:latin typeface="Comic Sans MS" pitchFamily="66" charset="0"/>
              </a:rPr>
              <a:t>Миддендорфа</a:t>
            </a:r>
            <a:endParaRPr lang="ru-RU" sz="18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ru-RU" sz="1800" dirty="0" err="1" smtClean="0">
                <a:solidFill>
                  <a:schemeClr val="bg1"/>
                </a:solidFill>
                <a:latin typeface="Comic Sans MS" pitchFamily="66" charset="0"/>
              </a:rPr>
              <a:t>Посконник</a:t>
            </a:r>
            <a:r>
              <a:rPr lang="ru-RU" sz="1800" dirty="0" smtClean="0">
                <a:solidFill>
                  <a:schemeClr val="bg1"/>
                </a:solidFill>
                <a:latin typeface="Comic Sans MS" pitchFamily="66" charset="0"/>
              </a:rPr>
              <a:t> пурпурный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  <a:latin typeface="Comic Sans MS" pitchFamily="66" charset="0"/>
              </a:rPr>
              <a:t>Щучка дернистая</a:t>
            </a:r>
            <a:endParaRPr lang="ru-RU" sz="1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3075" name="Picture 3" descr="D:\женина работа\сезон 2019\Игрим\подборки\растения\многолетники\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364" y="482058"/>
            <a:ext cx="2880000" cy="2304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3076" name="Picture 4" descr="D:\женина работа\сезон 2019\Игрим\подборки\растения\многолетники\посконни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4501" y="3500438"/>
            <a:ext cx="2880000" cy="288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3077" name="Picture 5" descr="D:\женина работа\сезон 2019\Игрим\подборки\растения\многолетники\щучка.jpg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482058"/>
            <a:ext cx="2880000" cy="2304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3078" name="Picture 6" descr="D:\женина работа\от Кристины библиотека растений\База деревья кустарники лианы многолетники\Ирис бородатый\Ирис бородатый 1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819000" y="3500438"/>
            <a:ext cx="2226001" cy="288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3079" name="Picture 7" descr="D:\женина работа\сезон 2019\Игрим\подборки\растения\многолетники\дербенник.jpg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9500" y="3500438"/>
            <a:ext cx="3600000" cy="288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57200" y="746128"/>
            <a:ext cx="8229600" cy="547675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 val="55000"/>
            </a:schemeClr>
          </a:solidFill>
          <a:scene3d>
            <a:camera prst="orthographicFront"/>
            <a:lightRig rig="threePt" dir="t"/>
          </a:scene3d>
          <a:sp3d prstMaterial="metal">
            <a:bevelT/>
          </a:sp3d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dirty="0" smtClean="0">
                <a:solidFill>
                  <a:srgbClr val="044816"/>
                </a:solidFill>
                <a:latin typeface="Comic Sans MS" pitchFamily="66" charset="0"/>
              </a:rPr>
              <a:t>Материально-техническое оснащение проекта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44816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: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44816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graphicFrame>
        <p:nvGraphicFramePr>
          <p:cNvPr id="6" name="Содержимое 3"/>
          <p:cNvGraphicFramePr>
            <a:graphicFrameLocks/>
          </p:cNvGraphicFramePr>
          <p:nvPr/>
        </p:nvGraphicFramePr>
        <p:xfrm>
          <a:off x="457200" y="2039931"/>
          <a:ext cx="8229600" cy="4071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6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317491"/>
            <a:ext cx="8229600" cy="476237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 val="65000"/>
            </a:schemeClr>
          </a:solidFill>
          <a:scene3d>
            <a:camera prst="orthographicFront"/>
            <a:lightRig rig="threePt" dir="t"/>
          </a:scene3d>
          <a:sp3d prstMaterial="metal">
            <a:bevelT/>
          </a:sp3d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dirty="0" smtClean="0">
                <a:solidFill>
                  <a:srgbClr val="044816"/>
                </a:solidFill>
                <a:latin typeface="Comic Sans MS" pitchFamily="66" charset="0"/>
              </a:rPr>
              <a:t>Результаты проекта: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rgbClr val="044816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464315" y="1111219"/>
          <a:ext cx="8215370" cy="5429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3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44816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Ландшафтно-консультационный центр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solidFill>
                  <a:srgbClr val="044816"/>
                </a:solidFill>
                <a:latin typeface="Comic Sans MS" pitchFamily="66" charset="0"/>
                <a:ea typeface="+mj-ea"/>
                <a:cs typeface="+mj-cs"/>
              </a:rPr>
              <a:t>«Свой сад»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44816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57200" y="666747"/>
            <a:ext cx="8229600" cy="785818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 val="55000"/>
            </a:schemeClr>
          </a:solidFill>
          <a:scene3d>
            <a:camera prst="orthographicFront"/>
            <a:lightRig rig="threePt" dir="t"/>
          </a:scene3d>
          <a:sp3d prstMaterial="metal">
            <a:bevelT/>
          </a:sp3d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44816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В ходе работы необходимо решить 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44816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44816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следующие задачи: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44816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graphicFrame>
        <p:nvGraphicFramePr>
          <p:cNvPr id="4" name="Содержимое 3"/>
          <p:cNvGraphicFramePr>
            <a:graphicFrameLocks/>
          </p:cNvGraphicFramePr>
          <p:nvPr/>
        </p:nvGraphicFramePr>
        <p:xfrm>
          <a:off x="457200" y="2119312"/>
          <a:ext cx="8229600" cy="4071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666747"/>
            <a:ext cx="8229600" cy="785818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 val="55000"/>
            </a:schemeClr>
          </a:solidFill>
          <a:scene3d>
            <a:camera prst="orthographicFront"/>
            <a:lightRig rig="threePt" dir="t"/>
          </a:scene3d>
          <a:sp3d prstMaterial="metal">
            <a:bevelT/>
          </a:sp3d>
        </p:spPr>
        <p:txBody>
          <a:bodyPr>
            <a:normAutofit lnSpcReduction="10000"/>
          </a:bodyPr>
          <a:lstStyle/>
          <a:p>
            <a:pPr algn="ctr"/>
            <a:r>
              <a:rPr lang="ru-RU" sz="2400" dirty="0" smtClean="0">
                <a:solidFill>
                  <a:srgbClr val="044816"/>
                </a:solidFill>
                <a:latin typeface="Comic Sans MS" pitchFamily="66" charset="0"/>
              </a:rPr>
              <a:t>В ходе реализации концепции благоустройства и</a:t>
            </a:r>
          </a:p>
          <a:p>
            <a:pPr algn="ctr"/>
            <a:r>
              <a:rPr lang="ru-RU" sz="2400" dirty="0" smtClean="0">
                <a:solidFill>
                  <a:srgbClr val="044816"/>
                </a:solidFill>
                <a:latin typeface="Comic Sans MS" pitchFamily="66" charset="0"/>
              </a:rPr>
              <a:t>озеленения предполагается:</a:t>
            </a:r>
            <a:endParaRPr lang="ru-RU" sz="2400" dirty="0">
              <a:solidFill>
                <a:srgbClr val="044816"/>
              </a:solidFill>
              <a:latin typeface="Comic Sans MS" pitchFamily="66" charset="0"/>
            </a:endParaRPr>
          </a:p>
        </p:txBody>
      </p:sp>
      <p:graphicFrame>
        <p:nvGraphicFramePr>
          <p:cNvPr id="6" name="Содержимое 3"/>
          <p:cNvGraphicFramePr>
            <a:graphicFrameLocks/>
          </p:cNvGraphicFramePr>
          <p:nvPr/>
        </p:nvGraphicFramePr>
        <p:xfrm>
          <a:off x="457200" y="2119312"/>
          <a:ext cx="8229600" cy="4071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457200" y="425976"/>
            <a:ext cx="8229600" cy="547675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 val="90000"/>
            </a:schemeClr>
          </a:solidFill>
          <a:scene3d>
            <a:camera prst="orthographicFront"/>
            <a:lightRig rig="threePt" dir="t"/>
          </a:scene3d>
          <a:sp3d prstMaterial="metal">
            <a:bevelT/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44816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Принципы концепции: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44816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graphicFrame>
        <p:nvGraphicFramePr>
          <p:cNvPr id="12" name="Схема 11"/>
          <p:cNvGraphicFramePr/>
          <p:nvPr/>
        </p:nvGraphicFramePr>
        <p:xfrm>
          <a:off x="535753" y="1399627"/>
          <a:ext cx="8072494" cy="5032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12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769940"/>
            <a:ext cx="8229600" cy="476237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 val="55000"/>
            </a:schemeClr>
          </a:solidFill>
          <a:scene3d>
            <a:camera prst="orthographicFront"/>
            <a:lightRig rig="threePt" dir="t"/>
          </a:scene3d>
          <a:sp3d prstMaterial="metal">
            <a:bevelT/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44816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Ограничивающие факторы: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44816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graphicFrame>
        <p:nvGraphicFramePr>
          <p:cNvPr id="3" name="Содержимое 3"/>
          <p:cNvGraphicFramePr>
            <a:graphicFrameLocks/>
          </p:cNvGraphicFramePr>
          <p:nvPr/>
        </p:nvGraphicFramePr>
        <p:xfrm>
          <a:off x="457200" y="2016117"/>
          <a:ext cx="8229600" cy="4071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3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8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Мои документы\Downloads\Игрим место силы\игрим с космос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786610" cy="685380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689482" y="2921169"/>
            <a:ext cx="24545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Comic Sans MS" pitchFamily="66" charset="0"/>
              </a:rPr>
              <a:t>«Зелёный каркас»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Comic Sans MS" pitchFamily="66" charset="0"/>
              </a:rPr>
              <a:t>посёлка</a:t>
            </a:r>
          </a:p>
          <a:p>
            <a:pPr algn="ctr"/>
            <a:r>
              <a:rPr lang="ru-RU" sz="2000" dirty="0" err="1" smtClean="0">
                <a:solidFill>
                  <a:schemeClr val="bg1"/>
                </a:solidFill>
                <a:latin typeface="Comic Sans MS" pitchFamily="66" charset="0"/>
              </a:rPr>
              <a:t>Игрим</a:t>
            </a:r>
            <a:r>
              <a:rPr lang="ru-RU" sz="2000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  <a:endParaRPr lang="ru-RU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457200" y="142852"/>
            <a:ext cx="8229600" cy="476237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  <a:alpha val="65000"/>
            </a:schemeClr>
          </a:solidFill>
          <a:scene3d>
            <a:camera prst="orthographicFront"/>
            <a:lightRig rig="threePt" dir="t"/>
          </a:scene3d>
          <a:sp3d prstMaterial="metal">
            <a:bevelT/>
          </a:sp3d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dirty="0" smtClean="0">
                <a:solidFill>
                  <a:srgbClr val="044816"/>
                </a:solidFill>
                <a:latin typeface="Comic Sans MS" pitchFamily="66" charset="0"/>
              </a:rPr>
              <a:t>Этапы реализации проекта.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rgbClr val="044816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graphicFrame>
        <p:nvGraphicFramePr>
          <p:cNvPr id="12" name="Схема 11"/>
          <p:cNvGraphicFramePr/>
          <p:nvPr/>
        </p:nvGraphicFramePr>
        <p:xfrm>
          <a:off x="2214546" y="1071546"/>
          <a:ext cx="6786610" cy="5857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2129" y="3000372"/>
            <a:ext cx="1765227" cy="923330"/>
          </a:xfrm>
          <a:prstGeom prst="rect">
            <a:avLst/>
          </a:prstGeom>
          <a:solidFill>
            <a:schemeClr val="bg1">
              <a:alpha val="70000"/>
            </a:schemeClr>
          </a:solidFill>
          <a:scene3d>
            <a:camera prst="orthographicFront"/>
            <a:lightRig rig="threePt" dir="t"/>
          </a:scene3d>
          <a:sp3d prstMaterial="metal">
            <a:bevelT/>
          </a:sp3d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044816"/>
                </a:solidFill>
                <a:latin typeface="Comic Sans MS" pitchFamily="66" charset="0"/>
              </a:rPr>
              <a:t>2019</a:t>
            </a:r>
            <a:endParaRPr lang="ru-RU" sz="5400" dirty="0">
              <a:solidFill>
                <a:srgbClr val="044816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Graphic spid="12" grpId="0">
        <p:bldAsOne/>
      </p:bldGraphic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953</Words>
  <Application>Microsoft Office PowerPoint</Application>
  <PresentationFormat>Экран (4:3)</PresentationFormat>
  <Paragraphs>162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Проект "Концепция благоустройства и озеленения городского поселения Игрим"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Сказочный бор.</vt:lpstr>
      <vt:lpstr>Сказочный бор.</vt:lpstr>
      <vt:lpstr>Сказочный бор.</vt:lpstr>
      <vt:lpstr>Сказочный бор.</vt:lpstr>
      <vt:lpstr>Сказочный бор.</vt:lpstr>
      <vt:lpstr>Сказочный бор.</vt:lpstr>
      <vt:lpstr>Памятник первопроходцам.</vt:lpstr>
      <vt:lpstr>Древесные культуры:</vt:lpstr>
      <vt:lpstr>Кустарники:</vt:lpstr>
      <vt:lpstr>Многолетники: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"Концепция благоустройства и озеленения городского поселения Игрим"</dc:title>
  <dc:creator>ми</dc:creator>
  <cp:lastModifiedBy>User</cp:lastModifiedBy>
  <cp:revision>77</cp:revision>
  <dcterms:created xsi:type="dcterms:W3CDTF">2019-01-29T15:52:58Z</dcterms:created>
  <dcterms:modified xsi:type="dcterms:W3CDTF">2019-02-05T16:50:53Z</dcterms:modified>
</cp:coreProperties>
</file>