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2" autoAdjust="0"/>
  </p:normalViewPr>
  <p:slideViewPr>
    <p:cSldViewPr>
      <p:cViewPr varScale="1">
        <p:scale>
          <a:sx n="98" d="100"/>
          <a:sy n="98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12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0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4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02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45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41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8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58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51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08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52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44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2564904"/>
            <a:ext cx="66967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БЕЗОПАСНОСТИ ПРИ КОНТАКТЕ С ЖИВОТНЫМИ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12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00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80512" cy="7151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92494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1</a:t>
            </a:r>
            <a:r>
              <a:rPr lang="ru-RU" sz="2400" dirty="0"/>
              <a:t>. Никогда не показывай собаке, что ты ее </a:t>
            </a:r>
            <a:r>
              <a:rPr lang="ru-RU" sz="2400" dirty="0" smtClean="0"/>
              <a:t>боишься.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72514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2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убегай от собаки: она может принять тебя за дичь и начать охотиться.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3" y="2780928"/>
            <a:ext cx="543609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3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78092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3.</a:t>
            </a:r>
          </a:p>
          <a:p>
            <a:r>
              <a:rPr lang="ru-RU" sz="2400" dirty="0" smtClean="0"/>
              <a:t>Не </a:t>
            </a:r>
            <a:r>
              <a:rPr lang="ru-RU" sz="2400" dirty="0"/>
              <a:t>замахивайся палкой на собаку – это ее не испугает, а разозлит.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9411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4.</a:t>
            </a:r>
          </a:p>
          <a:p>
            <a:r>
              <a:rPr lang="ru-RU" sz="2400" dirty="0" smtClean="0"/>
              <a:t>Не дразни и не </a:t>
            </a:r>
            <a:r>
              <a:rPr lang="ru-RU" sz="2400" dirty="0"/>
              <a:t>отбирай предмет, с которым играет собака.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636912"/>
            <a:ext cx="51115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6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3" y="2636912"/>
            <a:ext cx="2807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5.</a:t>
            </a:r>
          </a:p>
          <a:p>
            <a:r>
              <a:rPr lang="ru-RU" sz="2400" dirty="0"/>
              <a:t>Не трогай собаку, когда она ест или спит.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827584" y="4653136"/>
            <a:ext cx="3456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6.</a:t>
            </a:r>
          </a:p>
          <a:p>
            <a:r>
              <a:rPr lang="ru-RU" sz="2400" dirty="0" smtClean="0"/>
              <a:t>Если тебе хочется погладить чужое животное, спроси разрешения у хозяина.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052" y="4218594"/>
            <a:ext cx="3707904" cy="2521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931522"/>
            <a:ext cx="3384376" cy="23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20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2492896"/>
            <a:ext cx="2232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7.</a:t>
            </a:r>
          </a:p>
          <a:p>
            <a:r>
              <a:rPr lang="ru-RU" sz="2400" dirty="0" smtClean="0"/>
              <a:t>Надо помнить, что животные могут быть агрессивны, когда около них находятся их маленькие детеныши.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2109848"/>
            <a:ext cx="6264696" cy="46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22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96952"/>
            <a:ext cx="2088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8.</a:t>
            </a:r>
          </a:p>
          <a:p>
            <a:r>
              <a:rPr lang="ru-RU" sz="2400" dirty="0" smtClean="0"/>
              <a:t>Нельзя мучить животных, они могут укусить и поцарапать.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924761"/>
            <a:ext cx="3468788" cy="2933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844824"/>
            <a:ext cx="42119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63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924944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9.</a:t>
            </a:r>
          </a:p>
          <a:p>
            <a:r>
              <a:rPr lang="ru-RU" sz="2400" dirty="0" smtClean="0"/>
              <a:t>Если встретишь свору  собак, то нужно обойти их стороной.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348880"/>
            <a:ext cx="63722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30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30" y="-17140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92494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10.</a:t>
            </a:r>
          </a:p>
          <a:p>
            <a:r>
              <a:rPr lang="ru-RU" sz="2400" dirty="0"/>
              <a:t>После общения с животными обязательно мой руки с мылом.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296" y="1916832"/>
            <a:ext cx="532857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46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6" y="0"/>
            <a:ext cx="9144000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088" y="236368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11.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тебя укусила собака, нужно немедленно сообщить родителям и обратиться к врачу.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1062" y="1916832"/>
            <a:ext cx="569595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565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185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i5</dc:creator>
  <cp:lastModifiedBy>vet</cp:lastModifiedBy>
  <cp:revision>14</cp:revision>
  <dcterms:created xsi:type="dcterms:W3CDTF">2022-03-22T14:41:39Z</dcterms:created>
  <dcterms:modified xsi:type="dcterms:W3CDTF">2022-03-29T03:36:41Z</dcterms:modified>
</cp:coreProperties>
</file>