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7"/>
  </p:notesMasterIdLst>
  <p:sldIdLst>
    <p:sldId id="256" r:id="rId2"/>
    <p:sldId id="257" r:id="rId3"/>
    <p:sldId id="259" r:id="rId4"/>
    <p:sldId id="263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Общие сведения" id="{ECFCA56B-55FB-4999-B432-B77BDD04413A}">
          <p14:sldIdLst>
            <p14:sldId id="256"/>
          </p14:sldIdLst>
        </p14:section>
        <p14:section name="Недвижимое имущество" id="{7B22BAAB-1308-4450-B9D8-89977D26209B}">
          <p14:sldIdLst>
            <p14:sldId id="257"/>
            <p14:sldId id="259"/>
          </p14:sldIdLst>
        </p14:section>
        <p14:section name="Движимое имущество:" id="{5563796A-9768-450C-A4B2-E8E9474D4B21}">
          <p14:sldIdLst>
            <p14:sldId id="263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1" autoAdjust="0"/>
  </p:normalViewPr>
  <p:slideViewPr>
    <p:cSldViewPr snapToGrid="0">
      <p:cViewPr varScale="1">
        <p:scale>
          <a:sx n="72" d="100"/>
          <a:sy n="72" d="100"/>
        </p:scale>
        <p:origin x="132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87641-5832-45A5-BC0D-91ED77437D7F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90DEB-FBA7-4810-8C21-C00858DD8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629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90DEB-FBA7-4810-8C21-C00858DD8A8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252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Недвижимое имущество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90DEB-FBA7-4810-8C21-C00858DD8A8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102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8E4F-7B17-41EA-96DE-9F8BFA3E9605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291F-4611-4E4F-A4DC-F16CE90AB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09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8E4F-7B17-41EA-96DE-9F8BFA3E9605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291F-4611-4E4F-A4DC-F16CE90AB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173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8E4F-7B17-41EA-96DE-9F8BFA3E9605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291F-4611-4E4F-A4DC-F16CE90AB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458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8E4F-7B17-41EA-96DE-9F8BFA3E9605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291F-4611-4E4F-A4DC-F16CE90AB01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1677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8E4F-7B17-41EA-96DE-9F8BFA3E9605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291F-4611-4E4F-A4DC-F16CE90AB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46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8E4F-7B17-41EA-96DE-9F8BFA3E9605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291F-4611-4E4F-A4DC-F16CE90AB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798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8E4F-7B17-41EA-96DE-9F8BFA3E9605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291F-4611-4E4F-A4DC-F16CE90AB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979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8E4F-7B17-41EA-96DE-9F8BFA3E9605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291F-4611-4E4F-A4DC-F16CE90AB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171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8E4F-7B17-41EA-96DE-9F8BFA3E9605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291F-4611-4E4F-A4DC-F16CE90AB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136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8E4F-7B17-41EA-96DE-9F8BFA3E9605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291F-4611-4E4F-A4DC-F16CE90AB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272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8E4F-7B17-41EA-96DE-9F8BFA3E9605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291F-4611-4E4F-A4DC-F16CE90AB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50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8E4F-7B17-41EA-96DE-9F8BFA3E9605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291F-4611-4E4F-A4DC-F16CE90AB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6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8E4F-7B17-41EA-96DE-9F8BFA3E9605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291F-4611-4E4F-A4DC-F16CE90AB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74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8E4F-7B17-41EA-96DE-9F8BFA3E9605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291F-4611-4E4F-A4DC-F16CE90AB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815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8E4F-7B17-41EA-96DE-9F8BFA3E9605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291F-4611-4E4F-A4DC-F16CE90AB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2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8E4F-7B17-41EA-96DE-9F8BFA3E9605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291F-4611-4E4F-A4DC-F16CE90AB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70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8E4F-7B17-41EA-96DE-9F8BFA3E9605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291F-4611-4E4F-A4DC-F16CE90AB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419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48B8E4F-7B17-41EA-96DE-9F8BFA3E9605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A291F-4611-4E4F-A4DC-F16CE90AB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9061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5181600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Уважаемые </a:t>
            </a:r>
            <a:r>
              <a:rPr lang="ru-RU" sz="2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субъекты малого и среднего предпринимательства!</a:t>
            </a:r>
            <a:r>
              <a:rPr lang="ru-RU" sz="25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5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Администрация городского поселения Игрим,   в рамках оказания имущественной поддержки  субъектам малого и среднего предпринимательства, организациям, образующим инфраструктуру поддержки субъектов малого и среднего предпринимательства, физическим лицам, не являющимся индивидуальными предпринимателями и применяющим специальный налоговый режим «Налог на профессиональный доход» (</a:t>
            </a:r>
            <a:r>
              <a:rPr lang="ru-RU" sz="25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самозанятым</a:t>
            </a:r>
            <a:r>
              <a:rPr lang="ru-RU" sz="25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гражданам) </a:t>
            </a:r>
            <a:r>
              <a:rPr lang="ru-RU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предлагает для передачи во временное владение и (или) в пользование на льготных условиях муниципальное  </a:t>
            </a:r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имущество</a:t>
            </a:r>
            <a:endParaRPr lang="ru-RU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068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243" y="1819564"/>
            <a:ext cx="8700942" cy="298334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Нежилое помещение </a:t>
            </a:r>
            <a:r>
              <a:rPr lang="ru-RU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общей площадью 27,2 кв. м, </a:t>
            </a:r>
            <a:r>
              <a:rPr lang="ru-RU" sz="2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являющиеся частью здания (наименование – </a:t>
            </a:r>
            <a:r>
              <a:rPr lang="ru-RU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здание, кафе «</a:t>
            </a:r>
            <a:r>
              <a:rPr lang="ru-RU" sz="27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Приобье</a:t>
            </a:r>
            <a:r>
              <a:rPr lang="ru-RU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назначение – нежилое</a:t>
            </a:r>
            <a:r>
              <a:rPr lang="ru-RU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кадастровый номер 86:05:0324066:174 </a:t>
            </a:r>
            <a:r>
              <a:rPr lang="ru-RU" sz="2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общая </a:t>
            </a:r>
            <a:r>
              <a:rPr lang="ru-RU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площадь </a:t>
            </a:r>
            <a:br>
              <a:rPr lang="ru-RU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437,5 кв</a:t>
            </a:r>
            <a:r>
              <a:rPr lang="ru-RU" sz="2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м, этаж – </a:t>
            </a:r>
            <a:r>
              <a:rPr lang="ru-RU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1, по адресу:</a:t>
            </a:r>
            <a:r>
              <a:rPr lang="ru-RU" sz="2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ул. Транспортная, </a:t>
            </a:r>
            <a:r>
              <a:rPr lang="ru-RU" sz="2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д. </a:t>
            </a:r>
            <a:r>
              <a:rPr lang="ru-RU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34,  </a:t>
            </a:r>
            <a:br>
              <a:rPr lang="ru-RU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пгт</a:t>
            </a:r>
            <a:r>
              <a:rPr lang="ru-RU" sz="2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Игрим, </a:t>
            </a:r>
            <a:r>
              <a:rPr lang="ru-RU" sz="2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Березовский район, </a:t>
            </a:r>
            <a:r>
              <a:rPr lang="ru-RU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Ханты-Мансийский автономный округ </a:t>
            </a:r>
            <a:r>
              <a:rPr lang="ru-RU" sz="2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Югра </a:t>
            </a:r>
            <a:r>
              <a:rPr lang="ru-RU" sz="27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7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55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14400" y="1411111"/>
            <a:ext cx="3352800" cy="212761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88" y="190802"/>
            <a:ext cx="4461110" cy="3347925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538727"/>
            <a:ext cx="4227412" cy="3172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59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3621" y="727758"/>
            <a:ext cx="3820674" cy="1574808"/>
          </a:xfrm>
        </p:spPr>
        <p:txBody>
          <a:bodyPr/>
          <a:lstStyle/>
          <a:p>
            <a:r>
              <a:rPr lang="ru-RU" dirty="0" smtClean="0"/>
              <a:t>Транспортное средство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" r="3333"/>
          <a:stretch>
            <a:fillRect/>
          </a:stretch>
        </p:blipFill>
        <p:spPr>
          <a:xfrm>
            <a:off x="5000696" y="931523"/>
            <a:ext cx="3096381" cy="517117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3621" y="2872409"/>
            <a:ext cx="4347076" cy="2726634"/>
          </a:xfrm>
        </p:spPr>
        <p:txBody>
          <a:bodyPr>
            <a:normAutofit fontScale="55000" lnSpcReduction="20000"/>
          </a:bodyPr>
          <a:lstStyle/>
          <a:p>
            <a:r>
              <a:rPr lang="ru-RU" sz="3500" dirty="0" smtClean="0"/>
              <a:t>Автомобиль </a:t>
            </a:r>
            <a:r>
              <a:rPr lang="ru-RU" sz="3500" dirty="0"/>
              <a:t>ритуальный 323433 2004 г. в, регистрационный знак </a:t>
            </a:r>
            <a:r>
              <a:rPr lang="ru-RU" sz="3500" dirty="0" smtClean="0"/>
              <a:t>Р256 </a:t>
            </a:r>
            <a:r>
              <a:rPr lang="ru-RU" sz="3500" dirty="0"/>
              <a:t>ХМ </a:t>
            </a:r>
            <a:r>
              <a:rPr lang="ru-RU" sz="3500" dirty="0" smtClean="0"/>
              <a:t>86, </a:t>
            </a:r>
            <a:r>
              <a:rPr lang="en-US" sz="3500" dirty="0" smtClean="0"/>
              <a:t>VIN  X9A32343330000004 </a:t>
            </a:r>
            <a:r>
              <a:rPr lang="ru-RU" sz="3500" dirty="0" smtClean="0"/>
              <a:t>категория транспортного средства В, цвет кузова белый, мощность двигателя: 72,2 кВт. Рабочий объем двигателя: 2300, тип: бензиновый, изготовитель ЗАО НПП «СЕМАР» Россия № Двигателя 40630А, 43189893.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2844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61819" y="886691"/>
            <a:ext cx="8224982" cy="4664363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КОНТАКТНЫЕ ДАННЫЕ ОТВЕТСТВЕННЫХ ЛИЦ:</a:t>
            </a:r>
          </a:p>
          <a:p>
            <a:pPr algn="ctr"/>
            <a:endParaRPr lang="ru-RU" sz="24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ФИО:  Арканова Юлия Леонидовна</a:t>
            </a:r>
          </a:p>
          <a:p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Тел. 8 34674 32200</a:t>
            </a:r>
          </a:p>
          <a:p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admigrim@bk.ru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45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162</TotalTime>
  <Words>78</Words>
  <Application>Microsoft Office PowerPoint</Application>
  <PresentationFormat>Экран (4:3)</PresentationFormat>
  <Paragraphs>14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Wingdings 3</vt:lpstr>
      <vt:lpstr>Ион</vt:lpstr>
      <vt:lpstr>                      Уважаемые субъекты малого и среднего предпринимательства! Администрация городского поселения Игрим,   в рамках оказания имущественной поддержки  субъектам малого и среднего предпринимательства, организациям, образующим инфраструктуру поддержки субъектов малого и среднего предпринимательства, физическим лицам, не являющимся индивидуальными предпринимателями и применяющим специальный налоговый режим «Налог на профессиональный доход» (самозанятым гражданам) предлагает для передачи во временное владение и (или) в пользование на льготных условиях муниципальное  имущество</vt:lpstr>
      <vt:lpstr> Нежилое помещение  общей площадью 27,2 кв. м, являющиеся частью здания (наименование – здание, кафе «Приобье», назначение – нежилое, кадастровый номер 86:05:0324066:174 общая площадь  437,5 кв. м, этаж – 1, по адресу: ул. Транспортная, д. 34,   пгт. Игрим, Березовский район,  Ханты-Мансийский автономный округ – Югра  </vt:lpstr>
      <vt:lpstr>Презентация PowerPoint</vt:lpstr>
      <vt:lpstr>Транспортное средство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Кооперативная 50</dc:title>
  <dc:creator>Admin</dc:creator>
  <cp:lastModifiedBy>Yurotdel1</cp:lastModifiedBy>
  <cp:revision>28</cp:revision>
  <dcterms:created xsi:type="dcterms:W3CDTF">2021-06-30T10:41:32Z</dcterms:created>
  <dcterms:modified xsi:type="dcterms:W3CDTF">2022-08-23T11:09:46Z</dcterms:modified>
</cp:coreProperties>
</file>