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щие сведения" id="{ECFCA56B-55FB-4999-B432-B77BDD04413A}">
          <p14:sldIdLst>
            <p14:sldId id="256"/>
          </p14:sldIdLst>
        </p14:section>
        <p14:section name="Недвижимое имущество" id="{7B22BAAB-1308-4450-B9D8-89977D26209B}">
          <p14:sldIdLst>
            <p14:sldId id="257"/>
            <p14:sldId id="259"/>
          </p14:sldIdLst>
        </p14:section>
        <p14:section name="Движимое имущество" id="{5563796A-9768-450C-A4B2-E8E9474D4B21}">
          <p14:sldIdLst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87641-5832-45A5-BC0D-91ED77437D7F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90DEB-FBA7-4810-8C21-C00858DD8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2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5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Недвижимое имущество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0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Движимое имущество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0DEB-FBA7-4810-8C21-C00858DD8A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4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8B8E4F-7B17-41EA-96DE-9F8BFA3E9605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EA291F-4611-4E4F-A4DC-F16CE90AB0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1816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субъекты малого и среднего предпринимательства!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городского поселения Игрим,   в рамках оказания имущественной поддержки 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физическим лицам, не являющимся индивидуальными предпринимателями и применяющим специальный налоговый режим «Налог на профессиональный доход» (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гражданам) предлагает для передачи во временное владение и (или) в пользование на льготных условиях муниципальное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43" y="1819564"/>
            <a:ext cx="8700942" cy="29833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общей площадью 27,2 кв. м, являющиеся частью здания (наименование – здание выставочного зала и библиотеки, назначение – нежилое, общая площадь </a:t>
            </a:r>
            <a:b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674.1 кв. м, количество этажей – 1, кадастровый номер 86:05:0324066:174), по адресу: ул. Транспортная, д. 34, 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Игрим,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Березовский район,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Ханты-Мансийский автономный округ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Югра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1411111"/>
            <a:ext cx="3352800" cy="21276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1207911"/>
            <a:ext cx="4018845" cy="243839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" y="3905956"/>
            <a:ext cx="4018845" cy="2517421"/>
          </a:xfrm>
          <a:prstGeom prst="rect">
            <a:avLst/>
          </a:prstGeom>
          <a:noFill/>
        </p:spPr>
      </p:pic>
      <p:pic>
        <p:nvPicPr>
          <p:cNvPr id="11" name="Объект 10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1" y="1241776"/>
            <a:ext cx="4075290" cy="2370667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21" y="3797652"/>
            <a:ext cx="4052711" cy="25975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4259439" cy="64233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"/>
            <a:ext cx="4572000" cy="64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5710" y="1025237"/>
            <a:ext cx="8188036" cy="3943928"/>
          </a:xfrm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Транспортное средство: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марка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 3322132, регистрационный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Т070РС86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наименование: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ТС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автобус (прочие),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В, 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изготовления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2007,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 кузова: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мощность двигателя: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140(102,9)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двигателя: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бензиновый,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разрешенная максимальная масса: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2360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– изготовителя: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ГАЗЗИМ/Горьковский </a:t>
            </a:r>
            <a:r>
              <a:rPr lang="ru-RU" sz="27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авт.завод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расположен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адресу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Игрим,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Березовский район,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Ханты-Мансийский автономный округ </a:t>
            </a:r>
            <a:r>
              <a:rPr lang="ru-RU" sz="27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Югра </a:t>
            </a:r>
            <a:r>
              <a:rPr lang="ru-RU" sz="27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" y="600364"/>
            <a:ext cx="3768436" cy="2613891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647772"/>
            <a:ext cx="3897746" cy="256648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" y="3429000"/>
            <a:ext cx="3768437" cy="283556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3445164"/>
            <a:ext cx="3897746" cy="2838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" y="0"/>
            <a:ext cx="3768437" cy="3214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2" y="0"/>
            <a:ext cx="3897746" cy="3214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2" y="3429000"/>
            <a:ext cx="3768438" cy="2854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3" y="3429000"/>
            <a:ext cx="3897746" cy="2854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9" y="3445165"/>
            <a:ext cx="3833092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1819" y="886691"/>
            <a:ext cx="8224982" cy="4664363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КОНТАКТНЫЕ ДАННЫЕ ОТВЕТСТВЕННЫХ ЛИЦ:</a:t>
            </a:r>
          </a:p>
          <a:p>
            <a:pPr algn="ctr"/>
            <a:endParaRPr lang="ru-RU" sz="24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ФИО: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Волегова Ольга Николаевна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 8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(34674)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32200</a:t>
            </a:r>
          </a:p>
          <a:p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yuradmigr@bk.ru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52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</TotalTime>
  <Words>28</Words>
  <Application>Microsoft Office PowerPoint</Application>
  <PresentationFormat>Экран (4:3)</PresentationFormat>
  <Paragraphs>16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Candara</vt:lpstr>
      <vt:lpstr>Symbol</vt:lpstr>
      <vt:lpstr>Times New Roman</vt:lpstr>
      <vt:lpstr>Волна</vt:lpstr>
      <vt:lpstr>                      Уважаемые субъекты малого и среднего предпринимательства! Администрация городского поселения Игрим,   в рамках оказания имущественной поддержки  субъектам малого и среднего предпринимательства, организациям, образующим инфраструктуру поддержки субъектов малого и среднего предпринимательства, физическим лицам, не являющимся индивидуальными предпринимателями и применяющим специальный налоговый режим «Налог на профессиональный доход» (самозанятым гражданам) предлагает для передачи во временное владение и (или) в пользование на льготных условиях муниципальное  имущество</vt:lpstr>
      <vt:lpstr> Нежилое помещение  общей площадью 27,2 кв. м, являющиеся частью здания (наименование – здание выставочного зала и библиотеки, назначение – нежилое, общая площадь  674.1 кв. м, количество этажей – 1, кадастровый номер 86:05:0324066:174), по адресу: ул. Транспортная, д. 34,   пгт. Игрим, Березовский район,  Ханты-Мансийский автономный округ – Югра  </vt:lpstr>
      <vt:lpstr>Презентация PowerPoint</vt:lpstr>
      <vt:lpstr>      Транспортное средство: марка, модель: ГАЗ 3322132, регистрационный знак Т070РС86, наименование: ТС автобус (прочие), категория: В,  год изготовления 2007, цвет кузова: белый, мощность двигателя: 140(102,9) л. с, тип двигателя: бензиновый, разрешенная максимальная масса: 2360 кг, организация – изготовителя: ГАЗЗИМ/Горьковский авт.завод, расположен по адресу:  пгт. Игрим, Березовский район,  Ханты-Мансийский автономный округ – Югра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Кооперативная 50</dc:title>
  <dc:creator>Admin</dc:creator>
  <cp:lastModifiedBy>Yurotdel1</cp:lastModifiedBy>
  <cp:revision>25</cp:revision>
  <dcterms:created xsi:type="dcterms:W3CDTF">2021-06-30T10:41:32Z</dcterms:created>
  <dcterms:modified xsi:type="dcterms:W3CDTF">2023-09-28T11:50:08Z</dcterms:modified>
</cp:coreProperties>
</file>